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7" r:id="rId2"/>
    <p:sldId id="309" r:id="rId3"/>
    <p:sldId id="266" r:id="rId4"/>
    <p:sldId id="273" r:id="rId5"/>
    <p:sldId id="301" r:id="rId6"/>
    <p:sldId id="302" r:id="rId7"/>
    <p:sldId id="304" r:id="rId8"/>
    <p:sldId id="303" r:id="rId9"/>
    <p:sldId id="305" r:id="rId10"/>
    <p:sldId id="306" r:id="rId11"/>
    <p:sldId id="307" r:id="rId12"/>
    <p:sldId id="308" r:id="rId13"/>
    <p:sldId id="298" r:id="rId14"/>
    <p:sldId id="311" r:id="rId15"/>
    <p:sldId id="312" r:id="rId16"/>
    <p:sldId id="310" r:id="rId17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3810" autoAdjust="0"/>
  </p:normalViewPr>
  <p:slideViewPr>
    <p:cSldViewPr snapToGrid="0" showGuides="1">
      <p:cViewPr varScale="1">
        <p:scale>
          <a:sx n="99" d="100"/>
          <a:sy n="99" d="100"/>
        </p:scale>
        <p:origin x="78" y="4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249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2442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CCAAC74A-664E-43D3-859E-B35855730D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710C658-31F9-4A67-8267-E3463B262A3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79F4283-4F17-4994-8FE4-EF684116BE7F}" type="datetime1">
              <a:rPr lang="ru-RU" smtClean="0"/>
              <a:t>01.10.2026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D7BBBF1-3A7A-4F4B-8592-578ABE65B7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CA02F046-B531-4374-9A89-AC21BCA06E1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D2DFAA7-D3C3-4D01-9299-453E25D16D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5273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FF9B0BE-53F6-4AD2-81F8-326A6C7EB7CC}" type="datetime1">
              <a:rPr lang="ru-RU" noProof="0" smtClean="0"/>
              <a:t>01.10.2026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DC51814-3B91-4036-94D2-3977634EE214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0062578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DC51814-3B91-4036-94D2-3977634EE21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94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66D38-8A0F-5A6E-57E0-64B04E850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7F0EB83-3416-9F7B-0711-FE2BB9E61F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425326F4-E71E-25DC-A04C-0685C082AC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61C25A7-CDEB-CC8C-2395-AC45104556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DC51814-3B91-4036-94D2-3977634EE21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715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DC51814-3B91-4036-94D2-3977634EE21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4900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DC51814-3B91-4036-94D2-3977634EE21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8225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16D1A-B941-1E25-8E09-34BC7061C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7CC1378-6A1C-DC1D-6CAD-074466187F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29B71DB-CD3C-2339-1169-2E10FD3DE1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94FBB2-47BA-9EB6-C9CB-595FC7BA61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DC51814-3B91-4036-94D2-3977634EE21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2080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5D039-E3EA-4921-097A-21D102C9B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4D4A03C-4BCA-87D5-1066-AB5828A6ED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5C8177D-5690-9B0E-1472-76E4C52D13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CCD50F3-84AA-265F-3D0B-6B3FDA9D53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DC51814-3B91-4036-94D2-3977634EE21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4052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E7971-C8CD-DA41-E085-9EB72971F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86D42B1-00F2-AF06-D2EC-0B2C262B3B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DEF7905-4682-07EC-A4BA-666C5711D7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759BEB7-D84A-6794-2681-A781C180E8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DC51814-3B91-4036-94D2-3977634EE21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1665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66174-0D82-204A-CF96-513722942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8C36C73-A740-50D5-C193-FAADF97105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F74FECB-B083-9B8C-5BCA-C68460F75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629E929-5DA3-7241-B82C-232598167A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DC51814-3B91-4036-94D2-3977634EE21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66149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B1DD3-6242-A784-38C7-4A88DCD20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7C3F237-415D-F983-CB25-A518BE8A1D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E06DE26-8BEB-65A0-5A21-DECFAF5D5E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A139AA0-7347-A08A-B6D9-EC04464941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DC51814-3B91-4036-94D2-3977634EE214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36852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42F4A-A1CB-4901-5250-5A7FBE4E4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B19CF1F-513B-3307-5CBF-A0E0DFD95A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14E65F9-48ED-E618-C811-654A8A7D48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222C8E0-C422-BFE4-3D5F-D426066FE2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DC51814-3B91-4036-94D2-3977634EE214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1025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BE2D0F-42FA-AC82-24F9-54BBF80DA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19523DE-3D17-754B-9B5C-9A1BD49384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0E79F86-9A52-8C79-35F7-37E2D0FF74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383A7C0-8B83-EC1F-A9B2-A3D673098B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DC51814-3B91-4036-94D2-3977634EE214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98189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807CE-3B9B-11E1-103F-BBAA22524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388ADAA-D7E8-C4B1-5791-B4AE7FBD7D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AC1F992-029C-5896-C3A6-94FF3ED365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9B3E696-35FF-C98F-3F79-86670BCF6B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DC51814-3B91-4036-94D2-3977634EE214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6199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DC51814-3B91-4036-94D2-3977634EE214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9637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E67BD-9563-2670-7DA9-47C9F9A6B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AA061FE-A6D6-F521-3F87-DAB6561503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C3E6F57-9B45-F1C2-DB2C-921E3D5568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8DE2528-9E1F-B326-CBF7-53E4794CCE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DC51814-3B91-4036-94D2-3977634EE214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1089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7945B-DC3A-A7EB-E5DC-87FA15509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6A644F6-EE99-9126-9DF9-5D71A56A3F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1507F23-4970-57B4-897A-3195C15A86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6C6AD44-B71B-30A9-20B5-0FAC58C8C0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DC51814-3B91-4036-94D2-3977634EE214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7252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8239E-7EF9-C13F-E00F-7D0BB2256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359D847-CBF6-E625-CB6D-F30B0029F0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4530DFF2-2AB5-2E18-CE3C-6F855A20CC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142311E-B40B-FF60-3EF5-A9800D146C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DC51814-3B91-4036-94D2-3977634EE214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22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444817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04A5F51-C7E6-44CC-ADF3-1C83AA35D0DC}"/>
              </a:ext>
            </a:extLst>
          </p:cNvPr>
          <p:cNvSpPr/>
          <p:nvPr userDrawn="1"/>
        </p:nvSpPr>
        <p:spPr>
          <a:xfrm>
            <a:off x="0" y="4448175"/>
            <a:ext cx="12192000" cy="240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5" y="4551363"/>
            <a:ext cx="11520488" cy="1176337"/>
          </a:xfrm>
        </p:spPr>
        <p:txBody>
          <a:bodyPr rtlCol="0" anchor="ctr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5830888"/>
            <a:ext cx="11520488" cy="550862"/>
          </a:xfrm>
        </p:spPr>
        <p:txBody>
          <a:bodyPr rtlCol="0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694810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1508BC1-7ABB-42C8-B268-3C6F4FD455DE}"/>
              </a:ext>
            </a:extLst>
          </p:cNvPr>
          <p:cNvSpPr/>
          <p:nvPr userDrawn="1"/>
        </p:nvSpPr>
        <p:spPr>
          <a:xfrm>
            <a:off x="200025" y="-1"/>
            <a:ext cx="1199197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71500" y="0"/>
            <a:ext cx="6034088" cy="685799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04A5F51-C7E6-44CC-ADF3-1C83AA35D0DC}"/>
              </a:ext>
            </a:extLst>
          </p:cNvPr>
          <p:cNvSpPr/>
          <p:nvPr userDrawn="1"/>
        </p:nvSpPr>
        <p:spPr>
          <a:xfrm>
            <a:off x="0" y="1"/>
            <a:ext cx="371475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05625" y="1512889"/>
            <a:ext cx="4986338" cy="3262311"/>
          </a:xfrm>
        </p:spPr>
        <p:txBody>
          <a:bodyPr rtlCol="0"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5625" y="4927600"/>
            <a:ext cx="4986338" cy="976311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105085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799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36610" y="1779589"/>
            <a:ext cx="5318781" cy="2182811"/>
          </a:xfrm>
        </p:spPr>
        <p:txBody>
          <a:bodyPr rtlCol="0" anchor="b">
            <a:normAutofit/>
          </a:bodyPr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36610" y="4079083"/>
            <a:ext cx="5318781" cy="976311"/>
          </a:xfrm>
        </p:spPr>
        <p:txBody>
          <a:bodyPr rtlCol="0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855044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1A59197-7C21-44E6-8A97-DE0ABD1E6909}"/>
              </a:ext>
            </a:extLst>
          </p:cNvPr>
          <p:cNvSpPr/>
          <p:nvPr userDrawn="1"/>
        </p:nvSpPr>
        <p:spPr>
          <a:xfrm>
            <a:off x="0" y="0"/>
            <a:ext cx="64135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16500" y="472281"/>
            <a:ext cx="7175500" cy="591343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6" y="1779589"/>
            <a:ext cx="4416424" cy="2182811"/>
          </a:xfrm>
        </p:spPr>
        <p:txBody>
          <a:bodyPr rtlCol="0"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6" y="4079083"/>
            <a:ext cx="4416424" cy="976311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1626B81-8882-4179-8C3A-BEA9BBEF2A62}"/>
              </a:ext>
            </a:extLst>
          </p:cNvPr>
          <p:cNvSpPr/>
          <p:nvPr userDrawn="1"/>
        </p:nvSpPr>
        <p:spPr>
          <a:xfrm>
            <a:off x="5021263" y="368300"/>
            <a:ext cx="3159760" cy="11668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724836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517DDCC-4521-4225-8F36-D4B39128409A}"/>
              </a:ext>
            </a:extLst>
          </p:cNvPr>
          <p:cNvSpPr/>
          <p:nvPr userDrawn="1"/>
        </p:nvSpPr>
        <p:spPr>
          <a:xfrm>
            <a:off x="8991600" y="3965574"/>
            <a:ext cx="3200400" cy="289242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16570C8-2343-4B74-AF97-DC7CE5D92865}"/>
              </a:ext>
            </a:extLst>
          </p:cNvPr>
          <p:cNvSpPr/>
          <p:nvPr userDrawn="1"/>
        </p:nvSpPr>
        <p:spPr>
          <a:xfrm>
            <a:off x="0" y="0"/>
            <a:ext cx="3200400" cy="28924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 userDrawn="1">
            <p:ph type="pic" sz="quarter" idx="10" hasCustomPrompt="1"/>
          </p:nvPr>
        </p:nvSpPr>
        <p:spPr>
          <a:xfrm>
            <a:off x="371476" y="278606"/>
            <a:ext cx="11520487" cy="3150394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0B27536-7968-45BB-9FA8-DF1A47A47827}"/>
              </a:ext>
            </a:extLst>
          </p:cNvPr>
          <p:cNvSpPr/>
          <p:nvPr userDrawn="1"/>
        </p:nvSpPr>
        <p:spPr>
          <a:xfrm>
            <a:off x="371476" y="3429000"/>
            <a:ext cx="11520487" cy="2771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510507" y="3886201"/>
            <a:ext cx="9242424" cy="1104900"/>
          </a:xfrm>
        </p:spPr>
        <p:txBody>
          <a:bodyPr rtlCol="0" anchor="ctr">
            <a:normAutofit/>
          </a:bodyPr>
          <a:lstStyle>
            <a:lvl1pPr algn="ctr">
              <a:defRPr sz="540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1510507" y="5130801"/>
            <a:ext cx="9242424" cy="533400"/>
          </a:xfrm>
        </p:spPr>
        <p:txBody>
          <a:bodyPr rtlCol="0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28379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84979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9C071DB-1B6B-4FC3-A099-12F35734D22D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5768407-2D97-4F4F-8CB8-4D3668680B64}"/>
              </a:ext>
            </a:extLst>
          </p:cNvPr>
          <p:cNvSpPr/>
          <p:nvPr userDrawn="1"/>
        </p:nvSpPr>
        <p:spPr>
          <a:xfrm>
            <a:off x="371475" y="1460501"/>
            <a:ext cx="5724525" cy="47402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n>
                <a:noFill/>
              </a:ln>
            </a:endParaRPr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600" y="260351"/>
            <a:ext cx="9702800" cy="973137"/>
          </a:xfrm>
        </p:spPr>
        <p:txBody>
          <a:bodyPr rtlCol="0">
            <a:normAutofit/>
          </a:bodyPr>
          <a:lstStyle>
            <a:lvl1pPr algn="ctr">
              <a:defRPr sz="44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6100" y="1638299"/>
            <a:ext cx="5346700" cy="4381501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id="{6D4AFEBD-46AA-4A09-AD19-CDD123811A4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1460501"/>
            <a:ext cx="5795963" cy="4740274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377171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260351"/>
            <a:ext cx="5495926" cy="2138362"/>
          </a:xfrm>
        </p:spPr>
        <p:txBody>
          <a:bodyPr rtlCol="0" anchor="b">
            <a:noAutofit/>
          </a:bodyPr>
          <a:lstStyle>
            <a:lvl1pPr>
              <a:defRPr sz="54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71475" y="2603500"/>
            <a:ext cx="5495926" cy="3573463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5" name="Рисунок 1">
            <a:extLst>
              <a:ext uri="{FF2B5EF4-FFF2-40B4-BE49-F238E27FC236}">
                <a16:creationId xmlns:a16="http://schemas.microsoft.com/office/drawing/2014/main" id="{08C777B1-9A90-4B1E-A6AE-9339286077E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191224" y="637283"/>
            <a:ext cx="2692800" cy="2782540"/>
          </a:xfrm>
          <a:custGeom>
            <a:avLst/>
            <a:gdLst>
              <a:gd name="connsiteX0" fmla="*/ 0 w 2692800"/>
              <a:gd name="connsiteY0" fmla="*/ 0 h 2693640"/>
              <a:gd name="connsiteX1" fmla="*/ 2692800 w 2692800"/>
              <a:gd name="connsiteY1" fmla="*/ 0 h 2693640"/>
              <a:gd name="connsiteX2" fmla="*/ 2692800 w 2692800"/>
              <a:gd name="connsiteY2" fmla="*/ 2693640 h 2693640"/>
              <a:gd name="connsiteX3" fmla="*/ 0 w 2692800"/>
              <a:gd name="connsiteY3" fmla="*/ 2693640 h 269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2800" h="2693640">
                <a:moveTo>
                  <a:pt x="0" y="0"/>
                </a:moveTo>
                <a:lnTo>
                  <a:pt x="2692800" y="0"/>
                </a:lnTo>
                <a:lnTo>
                  <a:pt x="2692800" y="2693640"/>
                </a:lnTo>
                <a:lnTo>
                  <a:pt x="0" y="269364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ID" sz="1800" dirty="0"/>
            </a:lvl1pPr>
          </a:lstStyle>
          <a:p>
            <a:pPr marL="0" lvl="0" indent="0" algn="ctr" rtl="0">
              <a:buNone/>
            </a:pPr>
            <a:r>
              <a:rPr lang="ru-RU" noProof="0"/>
              <a:t>Добавление изображения здесь</a:t>
            </a:r>
          </a:p>
        </p:txBody>
      </p:sp>
      <p:sp>
        <p:nvSpPr>
          <p:cNvPr id="7" name="Рисунок 2">
            <a:extLst>
              <a:ext uri="{FF2B5EF4-FFF2-40B4-BE49-F238E27FC236}">
                <a16:creationId xmlns:a16="http://schemas.microsoft.com/office/drawing/2014/main" id="{0FEA994A-8056-4F3D-9365-B6A362A93EE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498424" y="3430043"/>
            <a:ext cx="2692800" cy="2772320"/>
          </a:xfrm>
          <a:custGeom>
            <a:avLst/>
            <a:gdLst>
              <a:gd name="connsiteX0" fmla="*/ 0 w 2692800"/>
              <a:gd name="connsiteY0" fmla="*/ 0 h 2693640"/>
              <a:gd name="connsiteX1" fmla="*/ 2692800 w 2692800"/>
              <a:gd name="connsiteY1" fmla="*/ 0 h 2693640"/>
              <a:gd name="connsiteX2" fmla="*/ 2692800 w 2692800"/>
              <a:gd name="connsiteY2" fmla="*/ 2693640 h 2693640"/>
              <a:gd name="connsiteX3" fmla="*/ 0 w 2692800"/>
              <a:gd name="connsiteY3" fmla="*/ 2693640 h 269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2800" h="2693640">
                <a:moveTo>
                  <a:pt x="0" y="0"/>
                </a:moveTo>
                <a:lnTo>
                  <a:pt x="2692800" y="0"/>
                </a:lnTo>
                <a:lnTo>
                  <a:pt x="2692800" y="2693640"/>
                </a:lnTo>
                <a:lnTo>
                  <a:pt x="0" y="269364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ID" sz="1800" dirty="0"/>
            </a:lvl1pPr>
          </a:lstStyle>
          <a:p>
            <a:pPr marL="0" lvl="0" indent="0" algn="ctr" rtl="0">
              <a:buNone/>
            </a:pPr>
            <a:r>
              <a:rPr lang="ru-RU" noProof="0"/>
              <a:t>Добавление изображения здесь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429E334-587D-4420-9285-C2A5F494582B}"/>
              </a:ext>
            </a:extLst>
          </p:cNvPr>
          <p:cNvSpPr/>
          <p:nvPr userDrawn="1"/>
        </p:nvSpPr>
        <p:spPr>
          <a:xfrm>
            <a:off x="9289522" y="3527226"/>
            <a:ext cx="1248102" cy="12481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BD4601-EF26-4D7C-8CB6-95488F17575B}"/>
              </a:ext>
            </a:extLst>
          </p:cNvPr>
          <p:cNvSpPr/>
          <p:nvPr userDrawn="1"/>
        </p:nvSpPr>
        <p:spPr>
          <a:xfrm>
            <a:off x="8621786" y="2848323"/>
            <a:ext cx="496540" cy="49654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1949C41-2679-4E9D-A28C-F0C979F5702B}"/>
              </a:ext>
            </a:extLst>
          </p:cNvPr>
          <p:cNvSpPr/>
          <p:nvPr userDrawn="1"/>
        </p:nvSpPr>
        <p:spPr>
          <a:xfrm>
            <a:off x="8870898" y="2508125"/>
            <a:ext cx="247428" cy="24742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454B05D-55FD-4118-B899-4095FF50870D}"/>
              </a:ext>
            </a:extLst>
          </p:cNvPr>
          <p:cNvSpPr/>
          <p:nvPr userDrawn="1"/>
        </p:nvSpPr>
        <p:spPr>
          <a:xfrm>
            <a:off x="0" y="933450"/>
            <a:ext cx="300037" cy="14652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40533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1016000"/>
            <a:ext cx="3997324" cy="2501899"/>
          </a:xfrm>
        </p:spPr>
        <p:txBody>
          <a:bodyPr rtlCol="0" anchor="b">
            <a:noAutofit/>
          </a:bodyPr>
          <a:lstStyle>
            <a:lvl1pPr>
              <a:defRPr sz="54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71475" y="3619500"/>
            <a:ext cx="3997325" cy="25574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3" name="Рисунок 6">
            <a:extLst>
              <a:ext uri="{FF2B5EF4-FFF2-40B4-BE49-F238E27FC236}">
                <a16:creationId xmlns:a16="http://schemas.microsoft.com/office/drawing/2014/main" id="{9303FD92-1AC4-4708-B13E-C97E00210D2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02201" y="619125"/>
            <a:ext cx="3454400" cy="558165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14" name="Рисунок 6">
            <a:extLst>
              <a:ext uri="{FF2B5EF4-FFF2-40B4-BE49-F238E27FC236}">
                <a16:creationId xmlns:a16="http://schemas.microsoft.com/office/drawing/2014/main" id="{F6824EBC-CC6E-4D5A-B85A-DAC55ACE853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432801" y="260351"/>
            <a:ext cx="3454400" cy="5581649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3661888-890D-4E0C-8076-65EDFDB7DE27}"/>
              </a:ext>
            </a:extLst>
          </p:cNvPr>
          <p:cNvSpPr/>
          <p:nvPr userDrawn="1"/>
        </p:nvSpPr>
        <p:spPr>
          <a:xfrm>
            <a:off x="8432801" y="5842000"/>
            <a:ext cx="3459162" cy="3587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AE48EF9-5BAF-4BD7-A6BE-866C0307B69F}"/>
              </a:ext>
            </a:extLst>
          </p:cNvPr>
          <p:cNvSpPr/>
          <p:nvPr userDrawn="1"/>
        </p:nvSpPr>
        <p:spPr>
          <a:xfrm>
            <a:off x="4902201" y="239509"/>
            <a:ext cx="3459162" cy="3587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8D4A5F4-99AC-4FB3-8A59-AB8D7B4FC7D7}"/>
              </a:ext>
            </a:extLst>
          </p:cNvPr>
          <p:cNvSpPr/>
          <p:nvPr userDrawn="1"/>
        </p:nvSpPr>
        <p:spPr>
          <a:xfrm>
            <a:off x="0" y="1384300"/>
            <a:ext cx="177800" cy="4457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4013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476250"/>
            <a:ext cx="5165724" cy="2557463"/>
          </a:xfrm>
        </p:spPr>
        <p:txBody>
          <a:bodyPr rtlCol="0" anchor="ctr">
            <a:noAutofit/>
          </a:bodyPr>
          <a:lstStyle>
            <a:lvl1pPr>
              <a:defRPr sz="54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476250"/>
            <a:ext cx="5795963" cy="25574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3" name="Рисунок 6">
            <a:extLst>
              <a:ext uri="{FF2B5EF4-FFF2-40B4-BE49-F238E27FC236}">
                <a16:creationId xmlns:a16="http://schemas.microsoft.com/office/drawing/2014/main" id="{9303FD92-1AC4-4708-B13E-C97E00210D2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6" y="3233941"/>
            <a:ext cx="11520486" cy="2966833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1" name="Прямоугольник 10">
            <a:extLst>
              <a:ext uri="{FF2B5EF4-FFF2-40B4-BE49-F238E27FC236}">
                <a16:creationId xmlns:a16="http://schemas.microsoft.com/office/drawing/2014/main" id="{0E4979D5-6F1E-40A2-9A8E-8C5AE1AA3B62}"/>
              </a:ext>
            </a:extLst>
          </p:cNvPr>
          <p:cNvSpPr/>
          <p:nvPr userDrawn="1"/>
        </p:nvSpPr>
        <p:spPr>
          <a:xfrm>
            <a:off x="0" y="476250"/>
            <a:ext cx="165100" cy="25574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3879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E4979D5-6F1E-40A2-9A8E-8C5AE1AA3B62}"/>
              </a:ext>
            </a:extLst>
          </p:cNvPr>
          <p:cNvSpPr/>
          <p:nvPr userDrawn="1"/>
        </p:nvSpPr>
        <p:spPr>
          <a:xfrm>
            <a:off x="0" y="0"/>
            <a:ext cx="513805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9197" y="1296176"/>
            <a:ext cx="5272764" cy="1551573"/>
          </a:xfrm>
        </p:spPr>
        <p:txBody>
          <a:bodyPr rtlCol="0" anchor="b">
            <a:noAutofit/>
          </a:bodyPr>
          <a:lstStyle>
            <a:lvl1pPr>
              <a:defRPr sz="40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19198" y="3073967"/>
            <a:ext cx="5272764" cy="25574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3" name="Рисунок 6">
            <a:extLst>
              <a:ext uri="{FF2B5EF4-FFF2-40B4-BE49-F238E27FC236}">
                <a16:creationId xmlns:a16="http://schemas.microsoft.com/office/drawing/2014/main" id="{9303FD92-1AC4-4708-B13E-C97E00210D2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17601" y="1016000"/>
            <a:ext cx="5138058" cy="49784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306EB3B-6A54-45E7-B23D-F9515CC15D12}"/>
              </a:ext>
            </a:extLst>
          </p:cNvPr>
          <p:cNvSpPr/>
          <p:nvPr userDrawn="1"/>
        </p:nvSpPr>
        <p:spPr>
          <a:xfrm>
            <a:off x="0" y="5994400"/>
            <a:ext cx="4093029" cy="86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E110354-15BA-4B22-B7CF-3D5BFA5C722D}"/>
              </a:ext>
            </a:extLst>
          </p:cNvPr>
          <p:cNvSpPr/>
          <p:nvPr userDrawn="1"/>
        </p:nvSpPr>
        <p:spPr>
          <a:xfrm>
            <a:off x="2162630" y="873210"/>
            <a:ext cx="4093029" cy="1385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1513572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1783831"/>
            <a:ext cx="3111954" cy="3290338"/>
          </a:xfrm>
        </p:spPr>
        <p:txBody>
          <a:bodyPr rtlCol="0" anchor="ctr">
            <a:noAutofit/>
          </a:bodyPr>
          <a:lstStyle>
            <a:lvl1pPr>
              <a:defRPr sz="40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489370" y="1783832"/>
            <a:ext cx="4402592" cy="3290338"/>
          </a:xfrm>
        </p:spPr>
        <p:txBody>
          <a:bodyPr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3" name="Рисунок 6">
            <a:extLst>
              <a:ext uri="{FF2B5EF4-FFF2-40B4-BE49-F238E27FC236}">
                <a16:creationId xmlns:a16="http://schemas.microsoft.com/office/drawing/2014/main" id="{9303FD92-1AC4-4708-B13E-C97E00210D2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72114" y="0"/>
            <a:ext cx="3628571" cy="68580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E16C293-C1E0-4EA5-BDE5-D226D72FC08B}"/>
              </a:ext>
            </a:extLst>
          </p:cNvPr>
          <p:cNvSpPr/>
          <p:nvPr userDrawn="1"/>
        </p:nvSpPr>
        <p:spPr>
          <a:xfrm>
            <a:off x="371475" y="5297714"/>
            <a:ext cx="3111954" cy="156028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C770C08-8FFF-4293-8E7D-DBFEE4E3E443}"/>
              </a:ext>
            </a:extLst>
          </p:cNvPr>
          <p:cNvSpPr/>
          <p:nvPr userDrawn="1"/>
        </p:nvSpPr>
        <p:spPr>
          <a:xfrm>
            <a:off x="7489370" y="0"/>
            <a:ext cx="4402593" cy="15602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146206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F93C6CC-9D8D-4981-8106-72C617756BD8}"/>
              </a:ext>
            </a:extLst>
          </p:cNvPr>
          <p:cNvSpPr/>
          <p:nvPr userDrawn="1"/>
        </p:nvSpPr>
        <p:spPr>
          <a:xfrm>
            <a:off x="0" y="1389743"/>
            <a:ext cx="12192000" cy="407851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331584"/>
            <a:ext cx="10515600" cy="1500187"/>
          </a:xfrm>
        </p:spPr>
        <p:txBody>
          <a:bodyPr rtlCol="0"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F2E6F7-3BE5-4484-A73E-3EFDB7348BB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968071"/>
            <a:ext cx="10515600" cy="805542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19AEFA0-9379-4E32-9D66-976465036916}"/>
              </a:ext>
            </a:extLst>
          </p:cNvPr>
          <p:cNvSpPr/>
          <p:nvPr userDrawn="1"/>
        </p:nvSpPr>
        <p:spPr>
          <a:xfrm>
            <a:off x="371475" y="580571"/>
            <a:ext cx="1573439" cy="150018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4FFB43B-30D9-4055-B912-4E3C85B03657}"/>
              </a:ext>
            </a:extLst>
          </p:cNvPr>
          <p:cNvSpPr/>
          <p:nvPr userDrawn="1"/>
        </p:nvSpPr>
        <p:spPr>
          <a:xfrm>
            <a:off x="7097486" y="5105274"/>
            <a:ext cx="4794477" cy="72596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0288144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8" name="Прямоугольник 7">
            <a:extLst>
              <a:ext uri="{FF2B5EF4-FFF2-40B4-BE49-F238E27FC236}">
                <a16:creationId xmlns:a16="http://schemas.microsoft.com/office/drawing/2014/main" id="{4F93C6CC-9D8D-4981-8106-72C617756BD8}"/>
              </a:ext>
            </a:extLst>
          </p:cNvPr>
          <p:cNvSpPr/>
          <p:nvPr userDrawn="1"/>
        </p:nvSpPr>
        <p:spPr>
          <a:xfrm>
            <a:off x="0" y="0"/>
            <a:ext cx="6096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1" name="Рисунок 6">
            <a:extLst>
              <a:ext uri="{FF2B5EF4-FFF2-40B4-BE49-F238E27FC236}">
                <a16:creationId xmlns:a16="http://schemas.microsoft.com/office/drawing/2014/main" id="{391EAACA-1322-4E60-917E-C7408F539D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6" y="260350"/>
            <a:ext cx="11520488" cy="6009821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4750" y="3957831"/>
            <a:ext cx="9620250" cy="1500187"/>
          </a:xfrm>
        </p:spPr>
        <p:txBody>
          <a:bodyPr rtlCol="0"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12" name="Полилиния: Фигура 11">
            <a:extLst>
              <a:ext uri="{FF2B5EF4-FFF2-40B4-BE49-F238E27FC236}">
                <a16:creationId xmlns:a16="http://schemas.microsoft.com/office/drawing/2014/main" id="{43296215-27AE-462B-9127-E1C932633896}"/>
              </a:ext>
            </a:extLst>
          </p:cNvPr>
          <p:cNvSpPr/>
          <p:nvPr userDrawn="1"/>
        </p:nvSpPr>
        <p:spPr>
          <a:xfrm>
            <a:off x="1093471" y="3843394"/>
            <a:ext cx="1722120" cy="1729060"/>
          </a:xfrm>
          <a:custGeom>
            <a:avLst/>
            <a:gdLst>
              <a:gd name="connsiteX0" fmla="*/ 0 w 2730500"/>
              <a:gd name="connsiteY0" fmla="*/ 0 h 2730500"/>
              <a:gd name="connsiteX1" fmla="*/ 2730500 w 2730500"/>
              <a:gd name="connsiteY1" fmla="*/ 0 h 2730500"/>
              <a:gd name="connsiteX2" fmla="*/ 2730500 w 2730500"/>
              <a:gd name="connsiteY2" fmla="*/ 672834 h 2730500"/>
              <a:gd name="connsiteX3" fmla="*/ 2606675 w 2730500"/>
              <a:gd name="connsiteY3" fmla="*/ 672834 h 2730500"/>
              <a:gd name="connsiteX4" fmla="*/ 2606675 w 2730500"/>
              <a:gd name="connsiteY4" fmla="*/ 116870 h 2730500"/>
              <a:gd name="connsiteX5" fmla="*/ 123826 w 2730500"/>
              <a:gd name="connsiteY5" fmla="*/ 116870 h 2730500"/>
              <a:gd name="connsiteX6" fmla="*/ 123826 w 2730500"/>
              <a:gd name="connsiteY6" fmla="*/ 2613630 h 2730500"/>
              <a:gd name="connsiteX7" fmla="*/ 2606675 w 2730500"/>
              <a:gd name="connsiteY7" fmla="*/ 2613630 h 2730500"/>
              <a:gd name="connsiteX8" fmla="*/ 2606675 w 2730500"/>
              <a:gd name="connsiteY8" fmla="*/ 2066205 h 2730500"/>
              <a:gd name="connsiteX9" fmla="*/ 2730500 w 2730500"/>
              <a:gd name="connsiteY9" fmla="*/ 2066205 h 2730500"/>
              <a:gd name="connsiteX10" fmla="*/ 2730500 w 2730500"/>
              <a:gd name="connsiteY10" fmla="*/ 2730500 h 2730500"/>
              <a:gd name="connsiteX11" fmla="*/ 0 w 2730500"/>
              <a:gd name="connsiteY11" fmla="*/ 2730500 h 273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0500" h="2730500">
                <a:moveTo>
                  <a:pt x="0" y="0"/>
                </a:moveTo>
                <a:lnTo>
                  <a:pt x="2730500" y="0"/>
                </a:lnTo>
                <a:lnTo>
                  <a:pt x="2730500" y="672834"/>
                </a:lnTo>
                <a:lnTo>
                  <a:pt x="2606675" y="672834"/>
                </a:lnTo>
                <a:lnTo>
                  <a:pt x="2606675" y="116870"/>
                </a:lnTo>
                <a:lnTo>
                  <a:pt x="123826" y="116870"/>
                </a:lnTo>
                <a:lnTo>
                  <a:pt x="123826" y="2613630"/>
                </a:lnTo>
                <a:lnTo>
                  <a:pt x="2606675" y="2613630"/>
                </a:lnTo>
                <a:lnTo>
                  <a:pt x="2606675" y="2066205"/>
                </a:lnTo>
                <a:lnTo>
                  <a:pt x="2730500" y="2066205"/>
                </a:lnTo>
                <a:lnTo>
                  <a:pt x="2730500" y="2730500"/>
                </a:lnTo>
                <a:lnTo>
                  <a:pt x="0" y="27305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27479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3" name="Рисунок 32">
            <a:extLst>
              <a:ext uri="{FF2B5EF4-FFF2-40B4-BE49-F238E27FC236}">
                <a16:creationId xmlns:a16="http://schemas.microsoft.com/office/drawing/2014/main" id="{2DB7CFEB-6952-4BC3-B9E0-0C382490F9E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00675" y="260350"/>
            <a:ext cx="6499502" cy="5940425"/>
          </a:xfrm>
          <a:custGeom>
            <a:avLst/>
            <a:gdLst>
              <a:gd name="connsiteX0" fmla="*/ 4432576 w 6499502"/>
              <a:gd name="connsiteY0" fmla="*/ 4057650 h 5940425"/>
              <a:gd name="connsiteX1" fmla="*/ 6499502 w 6499502"/>
              <a:gd name="connsiteY1" fmla="*/ 4057650 h 5940425"/>
              <a:gd name="connsiteX2" fmla="*/ 6499502 w 6499502"/>
              <a:gd name="connsiteY2" fmla="*/ 5940425 h 5940425"/>
              <a:gd name="connsiteX3" fmla="*/ 4432576 w 6499502"/>
              <a:gd name="connsiteY3" fmla="*/ 5940425 h 5940425"/>
              <a:gd name="connsiteX4" fmla="*/ 2216288 w 6499502"/>
              <a:gd name="connsiteY4" fmla="*/ 4057650 h 5940425"/>
              <a:gd name="connsiteX5" fmla="*/ 4283214 w 6499502"/>
              <a:gd name="connsiteY5" fmla="*/ 4057650 h 5940425"/>
              <a:gd name="connsiteX6" fmla="*/ 4283214 w 6499502"/>
              <a:gd name="connsiteY6" fmla="*/ 5940425 h 5940425"/>
              <a:gd name="connsiteX7" fmla="*/ 2216288 w 6499502"/>
              <a:gd name="connsiteY7" fmla="*/ 5940425 h 5940425"/>
              <a:gd name="connsiteX8" fmla="*/ 0 w 6499502"/>
              <a:gd name="connsiteY8" fmla="*/ 4057650 h 5940425"/>
              <a:gd name="connsiteX9" fmla="*/ 2066926 w 6499502"/>
              <a:gd name="connsiteY9" fmla="*/ 4057650 h 5940425"/>
              <a:gd name="connsiteX10" fmla="*/ 2066926 w 6499502"/>
              <a:gd name="connsiteY10" fmla="*/ 5940425 h 5940425"/>
              <a:gd name="connsiteX11" fmla="*/ 0 w 6499502"/>
              <a:gd name="connsiteY11" fmla="*/ 5940425 h 5940425"/>
              <a:gd name="connsiteX12" fmla="*/ 4432576 w 6499502"/>
              <a:gd name="connsiteY12" fmla="*/ 2028825 h 5940425"/>
              <a:gd name="connsiteX13" fmla="*/ 6499502 w 6499502"/>
              <a:gd name="connsiteY13" fmla="*/ 2028825 h 5940425"/>
              <a:gd name="connsiteX14" fmla="*/ 6499502 w 6499502"/>
              <a:gd name="connsiteY14" fmla="*/ 3911600 h 5940425"/>
              <a:gd name="connsiteX15" fmla="*/ 4432576 w 6499502"/>
              <a:gd name="connsiteY15" fmla="*/ 3911600 h 5940425"/>
              <a:gd name="connsiteX16" fmla="*/ 2216288 w 6499502"/>
              <a:gd name="connsiteY16" fmla="*/ 2028825 h 5940425"/>
              <a:gd name="connsiteX17" fmla="*/ 4283214 w 6499502"/>
              <a:gd name="connsiteY17" fmla="*/ 2028825 h 5940425"/>
              <a:gd name="connsiteX18" fmla="*/ 4283214 w 6499502"/>
              <a:gd name="connsiteY18" fmla="*/ 3911600 h 5940425"/>
              <a:gd name="connsiteX19" fmla="*/ 2216288 w 6499502"/>
              <a:gd name="connsiteY19" fmla="*/ 3911600 h 5940425"/>
              <a:gd name="connsiteX20" fmla="*/ 0 w 6499502"/>
              <a:gd name="connsiteY20" fmla="*/ 2028825 h 5940425"/>
              <a:gd name="connsiteX21" fmla="*/ 2066926 w 6499502"/>
              <a:gd name="connsiteY21" fmla="*/ 2028825 h 5940425"/>
              <a:gd name="connsiteX22" fmla="*/ 2066926 w 6499502"/>
              <a:gd name="connsiteY22" fmla="*/ 3911600 h 5940425"/>
              <a:gd name="connsiteX23" fmla="*/ 0 w 6499502"/>
              <a:gd name="connsiteY23" fmla="*/ 3911600 h 5940425"/>
              <a:gd name="connsiteX24" fmla="*/ 4432576 w 6499502"/>
              <a:gd name="connsiteY24" fmla="*/ 0 h 5940425"/>
              <a:gd name="connsiteX25" fmla="*/ 6499502 w 6499502"/>
              <a:gd name="connsiteY25" fmla="*/ 0 h 5940425"/>
              <a:gd name="connsiteX26" fmla="*/ 6499502 w 6499502"/>
              <a:gd name="connsiteY26" fmla="*/ 1882775 h 5940425"/>
              <a:gd name="connsiteX27" fmla="*/ 4432576 w 6499502"/>
              <a:gd name="connsiteY27" fmla="*/ 1882775 h 5940425"/>
              <a:gd name="connsiteX28" fmla="*/ 2216288 w 6499502"/>
              <a:gd name="connsiteY28" fmla="*/ 0 h 5940425"/>
              <a:gd name="connsiteX29" fmla="*/ 4283214 w 6499502"/>
              <a:gd name="connsiteY29" fmla="*/ 0 h 5940425"/>
              <a:gd name="connsiteX30" fmla="*/ 4283214 w 6499502"/>
              <a:gd name="connsiteY30" fmla="*/ 1882775 h 5940425"/>
              <a:gd name="connsiteX31" fmla="*/ 2216288 w 6499502"/>
              <a:gd name="connsiteY31" fmla="*/ 1882775 h 5940425"/>
              <a:gd name="connsiteX32" fmla="*/ 0 w 6499502"/>
              <a:gd name="connsiteY32" fmla="*/ 0 h 5940425"/>
              <a:gd name="connsiteX33" fmla="*/ 2066926 w 6499502"/>
              <a:gd name="connsiteY33" fmla="*/ 0 h 5940425"/>
              <a:gd name="connsiteX34" fmla="*/ 2066926 w 6499502"/>
              <a:gd name="connsiteY34" fmla="*/ 1882775 h 5940425"/>
              <a:gd name="connsiteX35" fmla="*/ 0 w 6499502"/>
              <a:gd name="connsiteY35" fmla="*/ 1882775 h 594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99502" h="5940425">
                <a:moveTo>
                  <a:pt x="4432576" y="4057650"/>
                </a:moveTo>
                <a:lnTo>
                  <a:pt x="6499502" y="4057650"/>
                </a:lnTo>
                <a:lnTo>
                  <a:pt x="6499502" y="5940425"/>
                </a:lnTo>
                <a:lnTo>
                  <a:pt x="4432576" y="5940425"/>
                </a:lnTo>
                <a:close/>
                <a:moveTo>
                  <a:pt x="2216288" y="4057650"/>
                </a:moveTo>
                <a:lnTo>
                  <a:pt x="4283214" y="4057650"/>
                </a:lnTo>
                <a:lnTo>
                  <a:pt x="4283214" y="5940425"/>
                </a:lnTo>
                <a:lnTo>
                  <a:pt x="2216288" y="5940425"/>
                </a:lnTo>
                <a:close/>
                <a:moveTo>
                  <a:pt x="0" y="4057650"/>
                </a:moveTo>
                <a:lnTo>
                  <a:pt x="2066926" y="4057650"/>
                </a:lnTo>
                <a:lnTo>
                  <a:pt x="2066926" y="5940425"/>
                </a:lnTo>
                <a:lnTo>
                  <a:pt x="0" y="5940425"/>
                </a:lnTo>
                <a:close/>
                <a:moveTo>
                  <a:pt x="4432576" y="2028825"/>
                </a:moveTo>
                <a:lnTo>
                  <a:pt x="6499502" y="2028825"/>
                </a:lnTo>
                <a:lnTo>
                  <a:pt x="6499502" y="3911600"/>
                </a:lnTo>
                <a:lnTo>
                  <a:pt x="4432576" y="3911600"/>
                </a:lnTo>
                <a:close/>
                <a:moveTo>
                  <a:pt x="2216288" y="2028825"/>
                </a:moveTo>
                <a:lnTo>
                  <a:pt x="4283214" y="2028825"/>
                </a:lnTo>
                <a:lnTo>
                  <a:pt x="4283214" y="3911600"/>
                </a:lnTo>
                <a:lnTo>
                  <a:pt x="2216288" y="3911600"/>
                </a:lnTo>
                <a:close/>
                <a:moveTo>
                  <a:pt x="0" y="2028825"/>
                </a:moveTo>
                <a:lnTo>
                  <a:pt x="2066926" y="2028825"/>
                </a:lnTo>
                <a:lnTo>
                  <a:pt x="2066926" y="3911600"/>
                </a:lnTo>
                <a:lnTo>
                  <a:pt x="0" y="3911600"/>
                </a:lnTo>
                <a:close/>
                <a:moveTo>
                  <a:pt x="4432576" y="0"/>
                </a:moveTo>
                <a:lnTo>
                  <a:pt x="6499502" y="0"/>
                </a:lnTo>
                <a:lnTo>
                  <a:pt x="6499502" y="1882775"/>
                </a:lnTo>
                <a:lnTo>
                  <a:pt x="4432576" y="1882775"/>
                </a:lnTo>
                <a:close/>
                <a:moveTo>
                  <a:pt x="2216288" y="0"/>
                </a:moveTo>
                <a:lnTo>
                  <a:pt x="4283214" y="0"/>
                </a:lnTo>
                <a:lnTo>
                  <a:pt x="4283214" y="1882775"/>
                </a:lnTo>
                <a:lnTo>
                  <a:pt x="2216288" y="1882775"/>
                </a:lnTo>
                <a:close/>
                <a:moveTo>
                  <a:pt x="0" y="0"/>
                </a:moveTo>
                <a:lnTo>
                  <a:pt x="2066926" y="0"/>
                </a:lnTo>
                <a:lnTo>
                  <a:pt x="2066926" y="1882775"/>
                </a:lnTo>
                <a:lnTo>
                  <a:pt x="0" y="1882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1596928"/>
            <a:ext cx="4810125" cy="3267268"/>
          </a:xfrm>
        </p:spPr>
        <p:txBody>
          <a:bodyPr rtlCol="0" anchor="ctr"/>
          <a:lstStyle>
            <a:lvl1pPr>
              <a:defRPr sz="6000">
                <a:solidFill>
                  <a:schemeClr val="accent5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73E3CFC-9652-4E07-82D7-0EC3304CAA1F}"/>
              </a:ext>
            </a:extLst>
          </p:cNvPr>
          <p:cNvSpPr/>
          <p:nvPr userDrawn="1"/>
        </p:nvSpPr>
        <p:spPr>
          <a:xfrm>
            <a:off x="3933498" y="4952673"/>
            <a:ext cx="1248102" cy="12481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6B43515-5C7A-4125-B76D-8A24D2BBE5EC}"/>
              </a:ext>
            </a:extLst>
          </p:cNvPr>
          <p:cNvSpPr/>
          <p:nvPr userDrawn="1"/>
        </p:nvSpPr>
        <p:spPr>
          <a:xfrm>
            <a:off x="371475" y="1011911"/>
            <a:ext cx="496540" cy="49654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C9A713B-4176-4C86-9E87-4ADBD6F444FB}"/>
              </a:ext>
            </a:extLst>
          </p:cNvPr>
          <p:cNvSpPr/>
          <p:nvPr userDrawn="1"/>
        </p:nvSpPr>
        <p:spPr>
          <a:xfrm>
            <a:off x="620587" y="671713"/>
            <a:ext cx="247428" cy="24742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622333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917949"/>
            <a:ext cx="6915150" cy="2268337"/>
          </a:xfrm>
        </p:spPr>
        <p:txBody>
          <a:bodyPr rtlCol="0" anchor="ctr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73E3CFC-9652-4E07-82D7-0EC3304CAA1F}"/>
              </a:ext>
            </a:extLst>
          </p:cNvPr>
          <p:cNvSpPr/>
          <p:nvPr userDrawn="1"/>
        </p:nvSpPr>
        <p:spPr>
          <a:xfrm>
            <a:off x="5222179" y="2327274"/>
            <a:ext cx="2176462" cy="15112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DFA0623C-0B34-4074-8AA0-6428A5AF07A3}"/>
              </a:ext>
            </a:extLst>
          </p:cNvPr>
          <p:cNvSpPr/>
          <p:nvPr userDrawn="1"/>
        </p:nvSpPr>
        <p:spPr>
          <a:xfrm>
            <a:off x="7468839" y="3917949"/>
            <a:ext cx="2176462" cy="228282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3" name="Рисунок 32">
            <a:extLst>
              <a:ext uri="{FF2B5EF4-FFF2-40B4-BE49-F238E27FC236}">
                <a16:creationId xmlns:a16="http://schemas.microsoft.com/office/drawing/2014/main" id="{B5D335A5-A601-4D8A-AEF5-F34792FF565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71474" y="260351"/>
            <a:ext cx="11520489" cy="5940424"/>
          </a:xfrm>
          <a:custGeom>
            <a:avLst/>
            <a:gdLst>
              <a:gd name="connsiteX0" fmla="*/ 9344026 w 11520489"/>
              <a:gd name="connsiteY0" fmla="*/ 3657598 h 5940424"/>
              <a:gd name="connsiteX1" fmla="*/ 11520489 w 11520489"/>
              <a:gd name="connsiteY1" fmla="*/ 3657598 h 5940424"/>
              <a:gd name="connsiteX2" fmla="*/ 11520489 w 11520489"/>
              <a:gd name="connsiteY2" fmla="*/ 5940424 h 5940424"/>
              <a:gd name="connsiteX3" fmla="*/ 9344026 w 11520489"/>
              <a:gd name="connsiteY3" fmla="*/ 5940424 h 5940424"/>
              <a:gd name="connsiteX4" fmla="*/ 9344026 w 11520489"/>
              <a:gd name="connsiteY4" fmla="*/ 2066924 h 5940424"/>
              <a:gd name="connsiteX5" fmla="*/ 11520489 w 11520489"/>
              <a:gd name="connsiteY5" fmla="*/ 2066924 h 5940424"/>
              <a:gd name="connsiteX6" fmla="*/ 11520489 w 11520489"/>
              <a:gd name="connsiteY6" fmla="*/ 3578224 h 5940424"/>
              <a:gd name="connsiteX7" fmla="*/ 9344026 w 11520489"/>
              <a:gd name="connsiteY7" fmla="*/ 3578224 h 5940424"/>
              <a:gd name="connsiteX8" fmla="*/ 7097365 w 11520489"/>
              <a:gd name="connsiteY8" fmla="*/ 2066924 h 5940424"/>
              <a:gd name="connsiteX9" fmla="*/ 9273828 w 11520489"/>
              <a:gd name="connsiteY9" fmla="*/ 2066924 h 5940424"/>
              <a:gd name="connsiteX10" fmla="*/ 9273828 w 11520489"/>
              <a:gd name="connsiteY10" fmla="*/ 3578224 h 5940424"/>
              <a:gd name="connsiteX11" fmla="*/ 7097365 w 11520489"/>
              <a:gd name="connsiteY11" fmla="*/ 3578224 h 5940424"/>
              <a:gd name="connsiteX12" fmla="*/ 2604044 w 11520489"/>
              <a:gd name="connsiteY12" fmla="*/ 2066923 h 5940424"/>
              <a:gd name="connsiteX13" fmla="*/ 4780506 w 11520489"/>
              <a:gd name="connsiteY13" fmla="*/ 2066923 h 5940424"/>
              <a:gd name="connsiteX14" fmla="*/ 4780506 w 11520489"/>
              <a:gd name="connsiteY14" fmla="*/ 3578222 h 5940424"/>
              <a:gd name="connsiteX15" fmla="*/ 2604044 w 11520489"/>
              <a:gd name="connsiteY15" fmla="*/ 3578222 h 5940424"/>
              <a:gd name="connsiteX16" fmla="*/ 0 w 11520489"/>
              <a:gd name="connsiteY16" fmla="*/ 2066923 h 5940424"/>
              <a:gd name="connsiteX17" fmla="*/ 2533843 w 11520489"/>
              <a:gd name="connsiteY17" fmla="*/ 2066923 h 5940424"/>
              <a:gd name="connsiteX18" fmla="*/ 2533843 w 11520489"/>
              <a:gd name="connsiteY18" fmla="*/ 3578222 h 5940424"/>
              <a:gd name="connsiteX19" fmla="*/ 0 w 11520489"/>
              <a:gd name="connsiteY19" fmla="*/ 3578222 h 5940424"/>
              <a:gd name="connsiteX20" fmla="*/ 2604046 w 11520489"/>
              <a:gd name="connsiteY20" fmla="*/ 0 h 5940424"/>
              <a:gd name="connsiteX21" fmla="*/ 4780509 w 11520489"/>
              <a:gd name="connsiteY21" fmla="*/ 0 h 5940424"/>
              <a:gd name="connsiteX22" fmla="*/ 4780509 w 11520489"/>
              <a:gd name="connsiteY22" fmla="*/ 1987550 h 5940424"/>
              <a:gd name="connsiteX23" fmla="*/ 2604046 w 11520489"/>
              <a:gd name="connsiteY23" fmla="*/ 1987550 h 5940424"/>
              <a:gd name="connsiteX24" fmla="*/ 2 w 11520489"/>
              <a:gd name="connsiteY24" fmla="*/ 0 h 5940424"/>
              <a:gd name="connsiteX25" fmla="*/ 2533845 w 11520489"/>
              <a:gd name="connsiteY25" fmla="*/ 0 h 5940424"/>
              <a:gd name="connsiteX26" fmla="*/ 2533845 w 11520489"/>
              <a:gd name="connsiteY26" fmla="*/ 1987550 h 5940424"/>
              <a:gd name="connsiteX27" fmla="*/ 2 w 11520489"/>
              <a:gd name="connsiteY27" fmla="*/ 1987550 h 5940424"/>
              <a:gd name="connsiteX28" fmla="*/ 7097365 w 11520489"/>
              <a:gd name="connsiteY28" fmla="*/ 0 h 5940424"/>
              <a:gd name="connsiteX29" fmla="*/ 9273828 w 11520489"/>
              <a:gd name="connsiteY29" fmla="*/ 0 h 5940424"/>
              <a:gd name="connsiteX30" fmla="*/ 9273828 w 11520489"/>
              <a:gd name="connsiteY30" fmla="*/ 1987550 h 5940424"/>
              <a:gd name="connsiteX31" fmla="*/ 7097365 w 11520489"/>
              <a:gd name="connsiteY31" fmla="*/ 1987550 h 5940424"/>
              <a:gd name="connsiteX32" fmla="*/ 4850705 w 11520489"/>
              <a:gd name="connsiteY32" fmla="*/ 0 h 5940424"/>
              <a:gd name="connsiteX33" fmla="*/ 7027168 w 11520489"/>
              <a:gd name="connsiteY33" fmla="*/ 0 h 5940424"/>
              <a:gd name="connsiteX34" fmla="*/ 7027168 w 11520489"/>
              <a:gd name="connsiteY34" fmla="*/ 1987550 h 5940424"/>
              <a:gd name="connsiteX35" fmla="*/ 4850705 w 11520489"/>
              <a:gd name="connsiteY35" fmla="*/ 1987550 h 5940424"/>
              <a:gd name="connsiteX36" fmla="*/ 9344025 w 11520489"/>
              <a:gd name="connsiteY36" fmla="*/ 0 h 5940424"/>
              <a:gd name="connsiteX37" fmla="*/ 11520488 w 11520489"/>
              <a:gd name="connsiteY37" fmla="*/ 0 h 5940424"/>
              <a:gd name="connsiteX38" fmla="*/ 11520488 w 11520489"/>
              <a:gd name="connsiteY38" fmla="*/ 1987550 h 5940424"/>
              <a:gd name="connsiteX39" fmla="*/ 9344025 w 11520489"/>
              <a:gd name="connsiteY39" fmla="*/ 1987550 h 5940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1520489" h="5940424">
                <a:moveTo>
                  <a:pt x="9344026" y="3657598"/>
                </a:moveTo>
                <a:lnTo>
                  <a:pt x="11520489" y="3657598"/>
                </a:lnTo>
                <a:lnTo>
                  <a:pt x="11520489" y="5940424"/>
                </a:lnTo>
                <a:lnTo>
                  <a:pt x="9344026" y="5940424"/>
                </a:lnTo>
                <a:close/>
                <a:moveTo>
                  <a:pt x="9344026" y="2066924"/>
                </a:moveTo>
                <a:lnTo>
                  <a:pt x="11520489" y="2066924"/>
                </a:lnTo>
                <a:lnTo>
                  <a:pt x="11520489" y="3578224"/>
                </a:lnTo>
                <a:lnTo>
                  <a:pt x="9344026" y="3578224"/>
                </a:lnTo>
                <a:close/>
                <a:moveTo>
                  <a:pt x="7097365" y="2066924"/>
                </a:moveTo>
                <a:lnTo>
                  <a:pt x="9273828" y="2066924"/>
                </a:lnTo>
                <a:lnTo>
                  <a:pt x="9273828" y="3578224"/>
                </a:lnTo>
                <a:lnTo>
                  <a:pt x="7097365" y="3578224"/>
                </a:lnTo>
                <a:close/>
                <a:moveTo>
                  <a:pt x="2604044" y="2066923"/>
                </a:moveTo>
                <a:lnTo>
                  <a:pt x="4780506" y="2066923"/>
                </a:lnTo>
                <a:lnTo>
                  <a:pt x="4780506" y="3578222"/>
                </a:lnTo>
                <a:lnTo>
                  <a:pt x="2604044" y="3578222"/>
                </a:lnTo>
                <a:close/>
                <a:moveTo>
                  <a:pt x="0" y="2066923"/>
                </a:moveTo>
                <a:lnTo>
                  <a:pt x="2533843" y="2066923"/>
                </a:lnTo>
                <a:lnTo>
                  <a:pt x="2533843" y="3578222"/>
                </a:lnTo>
                <a:lnTo>
                  <a:pt x="0" y="3578222"/>
                </a:lnTo>
                <a:close/>
                <a:moveTo>
                  <a:pt x="2604046" y="0"/>
                </a:moveTo>
                <a:lnTo>
                  <a:pt x="4780509" y="0"/>
                </a:lnTo>
                <a:lnTo>
                  <a:pt x="4780509" y="1987550"/>
                </a:lnTo>
                <a:lnTo>
                  <a:pt x="2604046" y="1987550"/>
                </a:lnTo>
                <a:close/>
                <a:moveTo>
                  <a:pt x="2" y="0"/>
                </a:moveTo>
                <a:lnTo>
                  <a:pt x="2533845" y="0"/>
                </a:lnTo>
                <a:lnTo>
                  <a:pt x="2533845" y="1987550"/>
                </a:lnTo>
                <a:lnTo>
                  <a:pt x="2" y="1987550"/>
                </a:lnTo>
                <a:close/>
                <a:moveTo>
                  <a:pt x="7097365" y="0"/>
                </a:moveTo>
                <a:lnTo>
                  <a:pt x="9273828" y="0"/>
                </a:lnTo>
                <a:lnTo>
                  <a:pt x="9273828" y="1987550"/>
                </a:lnTo>
                <a:lnTo>
                  <a:pt x="7097365" y="1987550"/>
                </a:lnTo>
                <a:close/>
                <a:moveTo>
                  <a:pt x="4850705" y="0"/>
                </a:moveTo>
                <a:lnTo>
                  <a:pt x="7027168" y="0"/>
                </a:lnTo>
                <a:lnTo>
                  <a:pt x="7027168" y="1987550"/>
                </a:lnTo>
                <a:lnTo>
                  <a:pt x="4850705" y="1987550"/>
                </a:lnTo>
                <a:close/>
                <a:moveTo>
                  <a:pt x="9344025" y="0"/>
                </a:moveTo>
                <a:lnTo>
                  <a:pt x="11520488" y="0"/>
                </a:lnTo>
                <a:lnTo>
                  <a:pt x="11520488" y="1987550"/>
                </a:lnTo>
                <a:lnTo>
                  <a:pt x="9344025" y="19875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t">
            <a:no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28833402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00" y="4406207"/>
            <a:ext cx="10439400" cy="1175444"/>
          </a:xfrm>
        </p:spPr>
        <p:txBody>
          <a:bodyPr rtlCol="0" anchor="ctr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73E3CFC-9652-4E07-82D7-0EC3304CAA1F}"/>
              </a:ext>
            </a:extLst>
          </p:cNvPr>
          <p:cNvSpPr/>
          <p:nvPr userDrawn="1"/>
        </p:nvSpPr>
        <p:spPr>
          <a:xfrm>
            <a:off x="0" y="0"/>
            <a:ext cx="12191999" cy="28479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Рисунок 6">
            <a:extLst>
              <a:ext uri="{FF2B5EF4-FFF2-40B4-BE49-F238E27FC236}">
                <a16:creationId xmlns:a16="http://schemas.microsoft.com/office/drawing/2014/main" id="{230D70C6-13FD-45D4-8FB6-26C56B8FF2D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6" y="260350"/>
            <a:ext cx="11520488" cy="3657599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10ED78A-2A17-41C4-9030-D406C56DDF4A}"/>
              </a:ext>
            </a:extLst>
          </p:cNvPr>
          <p:cNvSpPr/>
          <p:nvPr userDrawn="1"/>
        </p:nvSpPr>
        <p:spPr>
          <a:xfrm>
            <a:off x="5795961" y="3914082"/>
            <a:ext cx="600075" cy="2918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544582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A6C789F-805A-4494-8430-C63414191AC2}"/>
              </a:ext>
            </a:extLst>
          </p:cNvPr>
          <p:cNvSpPr/>
          <p:nvPr userDrawn="1"/>
        </p:nvSpPr>
        <p:spPr>
          <a:xfrm>
            <a:off x="371475" y="1526382"/>
            <a:ext cx="3595688" cy="45624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5A73287-EED0-4EEC-8007-E2C13366027B}"/>
              </a:ext>
            </a:extLst>
          </p:cNvPr>
          <p:cNvSpPr/>
          <p:nvPr userDrawn="1"/>
        </p:nvSpPr>
        <p:spPr>
          <a:xfrm>
            <a:off x="8224838" y="1526382"/>
            <a:ext cx="3595688" cy="45624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81026" y="1724025"/>
            <a:ext cx="3143250" cy="4191000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451282" y="1712119"/>
            <a:ext cx="3142800" cy="4191000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Рисунок 6">
            <a:extLst>
              <a:ext uri="{FF2B5EF4-FFF2-40B4-BE49-F238E27FC236}">
                <a16:creationId xmlns:a16="http://schemas.microsoft.com/office/drawing/2014/main" id="{4DC80855-A1B8-4B65-B6F6-2AA6239EC2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967163" y="1233488"/>
            <a:ext cx="4257675" cy="514826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21876615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5A73287-EED0-4EEC-8007-E2C13366027B}"/>
              </a:ext>
            </a:extLst>
          </p:cNvPr>
          <p:cNvSpPr/>
          <p:nvPr userDrawn="1"/>
        </p:nvSpPr>
        <p:spPr>
          <a:xfrm>
            <a:off x="6200775" y="1233487"/>
            <a:ext cx="5619751" cy="27336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83054" y="1357414"/>
            <a:ext cx="5255193" cy="2404860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Рисунок 6">
            <a:extLst>
              <a:ext uri="{FF2B5EF4-FFF2-40B4-BE49-F238E27FC236}">
                <a16:creationId xmlns:a16="http://schemas.microsoft.com/office/drawing/2014/main" id="{4DC80855-A1B8-4B65-B6F6-2AA6239EC2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5" y="1233488"/>
            <a:ext cx="5757863" cy="24156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1" name="Рисунок 6">
            <a:extLst>
              <a:ext uri="{FF2B5EF4-FFF2-40B4-BE49-F238E27FC236}">
                <a16:creationId xmlns:a16="http://schemas.microsoft.com/office/drawing/2014/main" id="{B9795E85-7B91-41BB-9DF4-A4893AA48FF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0775" y="3967163"/>
            <a:ext cx="5619750" cy="24145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B372D75-4BAD-4C47-AE7D-0F2711031EEC}"/>
              </a:ext>
            </a:extLst>
          </p:cNvPr>
          <p:cNvSpPr/>
          <p:nvPr userDrawn="1"/>
        </p:nvSpPr>
        <p:spPr>
          <a:xfrm>
            <a:off x="371475" y="3643799"/>
            <a:ext cx="5757863" cy="27336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2406" y="3848474"/>
            <a:ext cx="5256000" cy="2404800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810182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Рисунок 6">
            <a:extLst>
              <a:ext uri="{FF2B5EF4-FFF2-40B4-BE49-F238E27FC236}">
                <a16:creationId xmlns:a16="http://schemas.microsoft.com/office/drawing/2014/main" id="{4DC80855-A1B8-4B65-B6F6-2AA6239EC2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5" y="1233488"/>
            <a:ext cx="11520488" cy="2381361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B372D75-4BAD-4C47-AE7D-0F2711031EEC}"/>
              </a:ext>
            </a:extLst>
          </p:cNvPr>
          <p:cNvSpPr/>
          <p:nvPr userDrawn="1"/>
        </p:nvSpPr>
        <p:spPr>
          <a:xfrm>
            <a:off x="371475" y="3643799"/>
            <a:ext cx="11520488" cy="27336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83054" y="3808206"/>
            <a:ext cx="5255193" cy="2404860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2406" y="3808236"/>
            <a:ext cx="5256000" cy="2404800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C15E3050-1157-4448-A84E-5AC72FC84A7F}"/>
              </a:ext>
            </a:extLst>
          </p:cNvPr>
          <p:cNvCxnSpPr/>
          <p:nvPr userDrawn="1"/>
        </p:nvCxnSpPr>
        <p:spPr>
          <a:xfrm>
            <a:off x="6131719" y="3774712"/>
            <a:ext cx="0" cy="24718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5386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два типа содержим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30BCBF1-64A6-4051-BC31-B793E99731A6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115DEB4D-1697-4E72-B2BF-F5EA1EF3B009}"/>
              </a:ext>
            </a:extLst>
          </p:cNvPr>
          <p:cNvSpPr/>
          <p:nvPr userDrawn="1"/>
        </p:nvSpPr>
        <p:spPr>
          <a:xfrm>
            <a:off x="7162799" y="3052634"/>
            <a:ext cx="1368533" cy="113014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1334424"/>
            <a:ext cx="4448175" cy="1520824"/>
          </a:xfrm>
        </p:spPr>
        <p:txBody>
          <a:bodyPr rtlCol="0" anchor="b">
            <a:noAutofit/>
          </a:bodyPr>
          <a:lstStyle>
            <a:lvl1pPr>
              <a:defRPr sz="36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609563" y="3118775"/>
            <a:ext cx="2927311" cy="3081999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71475" y="3118776"/>
            <a:ext cx="2926800" cy="3081922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id="{84421AF3-217F-49BD-BF47-1140F3F445D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08415" y="-4277"/>
            <a:ext cx="7283585" cy="6204974"/>
          </a:xfrm>
          <a:custGeom>
            <a:avLst/>
            <a:gdLst>
              <a:gd name="connsiteX0" fmla="*/ 4914900 w 7283585"/>
              <a:gd name="connsiteY0" fmla="*/ 4064000 h 6204974"/>
              <a:gd name="connsiteX1" fmla="*/ 7283585 w 7283585"/>
              <a:gd name="connsiteY1" fmla="*/ 4064000 h 6204974"/>
              <a:gd name="connsiteX2" fmla="*/ 7283585 w 7283585"/>
              <a:gd name="connsiteY2" fmla="*/ 6204974 h 6204974"/>
              <a:gd name="connsiteX3" fmla="*/ 4914900 w 7283585"/>
              <a:gd name="connsiteY3" fmla="*/ 6204974 h 6204974"/>
              <a:gd name="connsiteX4" fmla="*/ 4914900 w 7283585"/>
              <a:gd name="connsiteY4" fmla="*/ 2032000 h 6204974"/>
              <a:gd name="connsiteX5" fmla="*/ 7283585 w 7283585"/>
              <a:gd name="connsiteY5" fmla="*/ 2032000 h 6204974"/>
              <a:gd name="connsiteX6" fmla="*/ 7283585 w 7283585"/>
              <a:gd name="connsiteY6" fmla="*/ 3946525 h 6204974"/>
              <a:gd name="connsiteX7" fmla="*/ 4914900 w 7283585"/>
              <a:gd name="connsiteY7" fmla="*/ 3946525 h 6204974"/>
              <a:gd name="connsiteX8" fmla="*/ 2457450 w 7283585"/>
              <a:gd name="connsiteY8" fmla="*/ 2032000 h 6204974"/>
              <a:gd name="connsiteX9" fmla="*/ 4826135 w 7283585"/>
              <a:gd name="connsiteY9" fmla="*/ 2032000 h 6204974"/>
              <a:gd name="connsiteX10" fmla="*/ 4826135 w 7283585"/>
              <a:gd name="connsiteY10" fmla="*/ 3946525 h 6204974"/>
              <a:gd name="connsiteX11" fmla="*/ 2457450 w 7283585"/>
              <a:gd name="connsiteY11" fmla="*/ 3946525 h 6204974"/>
              <a:gd name="connsiteX12" fmla="*/ 0 w 7283585"/>
              <a:gd name="connsiteY12" fmla="*/ 8552 h 6204974"/>
              <a:gd name="connsiteX13" fmla="*/ 2368685 w 7283585"/>
              <a:gd name="connsiteY13" fmla="*/ 8552 h 6204974"/>
              <a:gd name="connsiteX14" fmla="*/ 2368685 w 7283585"/>
              <a:gd name="connsiteY14" fmla="*/ 1923077 h 6204974"/>
              <a:gd name="connsiteX15" fmla="*/ 0 w 7283585"/>
              <a:gd name="connsiteY15" fmla="*/ 1923077 h 6204974"/>
              <a:gd name="connsiteX16" fmla="*/ 2457450 w 7283585"/>
              <a:gd name="connsiteY16" fmla="*/ 4276 h 6204974"/>
              <a:gd name="connsiteX17" fmla="*/ 4826135 w 7283585"/>
              <a:gd name="connsiteY17" fmla="*/ 4276 h 6204974"/>
              <a:gd name="connsiteX18" fmla="*/ 4826135 w 7283585"/>
              <a:gd name="connsiteY18" fmla="*/ 1918801 h 6204974"/>
              <a:gd name="connsiteX19" fmla="*/ 2457450 w 7283585"/>
              <a:gd name="connsiteY19" fmla="*/ 1918801 h 6204974"/>
              <a:gd name="connsiteX20" fmla="*/ 4914900 w 7283585"/>
              <a:gd name="connsiteY20" fmla="*/ 0 h 6204974"/>
              <a:gd name="connsiteX21" fmla="*/ 7283585 w 7283585"/>
              <a:gd name="connsiteY21" fmla="*/ 0 h 6204974"/>
              <a:gd name="connsiteX22" fmla="*/ 7283585 w 7283585"/>
              <a:gd name="connsiteY22" fmla="*/ 1914525 h 6204974"/>
              <a:gd name="connsiteX23" fmla="*/ 4914900 w 7283585"/>
              <a:gd name="connsiteY23" fmla="*/ 1914525 h 620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283585" h="6204974">
                <a:moveTo>
                  <a:pt x="4914900" y="4064000"/>
                </a:moveTo>
                <a:lnTo>
                  <a:pt x="7283585" y="4064000"/>
                </a:lnTo>
                <a:lnTo>
                  <a:pt x="7283585" y="6204974"/>
                </a:lnTo>
                <a:lnTo>
                  <a:pt x="4914900" y="6204974"/>
                </a:lnTo>
                <a:close/>
                <a:moveTo>
                  <a:pt x="4914900" y="2032000"/>
                </a:moveTo>
                <a:lnTo>
                  <a:pt x="7283585" y="2032000"/>
                </a:lnTo>
                <a:lnTo>
                  <a:pt x="7283585" y="3946525"/>
                </a:lnTo>
                <a:lnTo>
                  <a:pt x="4914900" y="3946525"/>
                </a:lnTo>
                <a:close/>
                <a:moveTo>
                  <a:pt x="2457450" y="2032000"/>
                </a:moveTo>
                <a:lnTo>
                  <a:pt x="4826135" y="2032000"/>
                </a:lnTo>
                <a:lnTo>
                  <a:pt x="4826135" y="3946525"/>
                </a:lnTo>
                <a:lnTo>
                  <a:pt x="2457450" y="3946525"/>
                </a:lnTo>
                <a:close/>
                <a:moveTo>
                  <a:pt x="0" y="8552"/>
                </a:moveTo>
                <a:lnTo>
                  <a:pt x="2368685" y="8552"/>
                </a:lnTo>
                <a:lnTo>
                  <a:pt x="2368685" y="1923077"/>
                </a:lnTo>
                <a:lnTo>
                  <a:pt x="0" y="1923077"/>
                </a:lnTo>
                <a:close/>
                <a:moveTo>
                  <a:pt x="2457450" y="4276"/>
                </a:moveTo>
                <a:lnTo>
                  <a:pt x="4826135" y="4276"/>
                </a:lnTo>
                <a:lnTo>
                  <a:pt x="4826135" y="1918801"/>
                </a:lnTo>
                <a:lnTo>
                  <a:pt x="2457450" y="1918801"/>
                </a:lnTo>
                <a:close/>
                <a:moveTo>
                  <a:pt x="4914900" y="0"/>
                </a:moveTo>
                <a:lnTo>
                  <a:pt x="7283585" y="0"/>
                </a:lnTo>
                <a:lnTo>
                  <a:pt x="7283585" y="1914525"/>
                </a:lnTo>
                <a:lnTo>
                  <a:pt x="4914900" y="191452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475378D9-445B-4812-AE73-9B2CF92DCDF1}"/>
              </a:ext>
            </a:extLst>
          </p:cNvPr>
          <p:cNvSpPr/>
          <p:nvPr userDrawn="1"/>
        </p:nvSpPr>
        <p:spPr>
          <a:xfrm>
            <a:off x="6210299" y="2027725"/>
            <a:ext cx="1073287" cy="9186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569B8CC-B741-4501-A871-F6CC58941F5C}"/>
              </a:ext>
            </a:extLst>
          </p:cNvPr>
          <p:cNvSpPr/>
          <p:nvPr userDrawn="1"/>
        </p:nvSpPr>
        <p:spPr>
          <a:xfrm>
            <a:off x="8661263" y="4055448"/>
            <a:ext cx="1073287" cy="9186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8ED9C5BC-5F16-4DC8-BAA3-30A378B7F5FB}"/>
              </a:ext>
            </a:extLst>
          </p:cNvPr>
          <p:cNvCxnSpPr>
            <a:cxnSpLocks/>
          </p:cNvCxnSpPr>
          <p:nvPr userDrawn="1"/>
        </p:nvCxnSpPr>
        <p:spPr>
          <a:xfrm>
            <a:off x="3452019" y="3106075"/>
            <a:ext cx="0" cy="30947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2F0E9B02-FBE7-4B3F-833A-FCDE146B2DAD}"/>
              </a:ext>
            </a:extLst>
          </p:cNvPr>
          <p:cNvSpPr/>
          <p:nvPr userDrawn="1"/>
        </p:nvSpPr>
        <p:spPr>
          <a:xfrm>
            <a:off x="0" y="1405862"/>
            <a:ext cx="300037" cy="14652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589608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два типа содержим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30BCBF1-64A6-4051-BC31-B793E99731A6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3" name="Рисунок 6">
            <a:extLst>
              <a:ext uri="{FF2B5EF4-FFF2-40B4-BE49-F238E27FC236}">
                <a16:creationId xmlns:a16="http://schemas.microsoft.com/office/drawing/2014/main" id="{73E3AB81-FB3C-492F-8AB9-CFC37EECCE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5" y="260350"/>
            <a:ext cx="11520488" cy="61214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F2C4CC9-6F35-4EBF-857F-EBD298D77347}"/>
              </a:ext>
            </a:extLst>
          </p:cNvPr>
          <p:cNvSpPr/>
          <p:nvPr userDrawn="1"/>
        </p:nvSpPr>
        <p:spPr>
          <a:xfrm>
            <a:off x="1578741" y="2299953"/>
            <a:ext cx="4420009" cy="30819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1D54A23-014A-49B4-9E28-7641C8A4F0C1}"/>
              </a:ext>
            </a:extLst>
          </p:cNvPr>
          <p:cNvSpPr/>
          <p:nvPr userDrawn="1"/>
        </p:nvSpPr>
        <p:spPr>
          <a:xfrm>
            <a:off x="6184487" y="2299953"/>
            <a:ext cx="4420009" cy="30819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504" y="1233488"/>
            <a:ext cx="9016993" cy="761076"/>
          </a:xfrm>
        </p:spPr>
        <p:txBody>
          <a:bodyPr rtlCol="0" anchor="ctr">
            <a:noAutofit/>
          </a:bodyPr>
          <a:lstStyle>
            <a:lvl1pPr algn="ctr">
              <a:defRPr sz="36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28091" y="2424864"/>
            <a:ext cx="4132800" cy="2833200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722820" y="2424864"/>
            <a:ext cx="4131850" cy="2832101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1069587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13E1565-5B33-4914-9800-50B8400266FF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" name="Рисунок 6">
            <a:extLst>
              <a:ext uri="{FF2B5EF4-FFF2-40B4-BE49-F238E27FC236}">
                <a16:creationId xmlns:a16="http://schemas.microsoft.com/office/drawing/2014/main" id="{DE438B2E-01A6-453B-928D-97D98438168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5756" y="260350"/>
            <a:ext cx="11520488" cy="630078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29110570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7" name="Рисунок 26">
            <a:extLst>
              <a:ext uri="{FF2B5EF4-FFF2-40B4-BE49-F238E27FC236}">
                <a16:creationId xmlns:a16="http://schemas.microsoft.com/office/drawing/2014/main" id="{404FC023-3732-4036-B4DA-F34DC45303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1"/>
            <a:ext cx="12191999" cy="6857999"/>
          </a:xfrm>
          <a:custGeom>
            <a:avLst/>
            <a:gdLst>
              <a:gd name="connsiteX0" fmla="*/ 9194799 w 12191999"/>
              <a:gd name="connsiteY0" fmla="*/ 4114799 h 6108699"/>
              <a:gd name="connsiteX1" fmla="*/ 12191999 w 12191999"/>
              <a:gd name="connsiteY1" fmla="*/ 4114799 h 6108699"/>
              <a:gd name="connsiteX2" fmla="*/ 12191999 w 12191999"/>
              <a:gd name="connsiteY2" fmla="*/ 6108699 h 6108699"/>
              <a:gd name="connsiteX3" fmla="*/ 9194799 w 12191999"/>
              <a:gd name="connsiteY3" fmla="*/ 6108699 h 6108699"/>
              <a:gd name="connsiteX4" fmla="*/ 6129865 w 12191999"/>
              <a:gd name="connsiteY4" fmla="*/ 4114799 h 6108699"/>
              <a:gd name="connsiteX5" fmla="*/ 9127065 w 12191999"/>
              <a:gd name="connsiteY5" fmla="*/ 4114799 h 6108699"/>
              <a:gd name="connsiteX6" fmla="*/ 9127065 w 12191999"/>
              <a:gd name="connsiteY6" fmla="*/ 6108699 h 6108699"/>
              <a:gd name="connsiteX7" fmla="*/ 6129865 w 12191999"/>
              <a:gd name="connsiteY7" fmla="*/ 6108699 h 6108699"/>
              <a:gd name="connsiteX8" fmla="*/ 3064933 w 12191999"/>
              <a:gd name="connsiteY8" fmla="*/ 4114799 h 6108699"/>
              <a:gd name="connsiteX9" fmla="*/ 6062132 w 12191999"/>
              <a:gd name="connsiteY9" fmla="*/ 4114799 h 6108699"/>
              <a:gd name="connsiteX10" fmla="*/ 6062132 w 12191999"/>
              <a:gd name="connsiteY10" fmla="*/ 6108699 h 6108699"/>
              <a:gd name="connsiteX11" fmla="*/ 3064933 w 12191999"/>
              <a:gd name="connsiteY11" fmla="*/ 6108699 h 6108699"/>
              <a:gd name="connsiteX12" fmla="*/ 0 w 12191999"/>
              <a:gd name="connsiteY12" fmla="*/ 4114799 h 6108699"/>
              <a:gd name="connsiteX13" fmla="*/ 2997200 w 12191999"/>
              <a:gd name="connsiteY13" fmla="*/ 4114799 h 6108699"/>
              <a:gd name="connsiteX14" fmla="*/ 2997200 w 12191999"/>
              <a:gd name="connsiteY14" fmla="*/ 6108699 h 6108699"/>
              <a:gd name="connsiteX15" fmla="*/ 0 w 12191999"/>
              <a:gd name="connsiteY15" fmla="*/ 6108699 h 6108699"/>
              <a:gd name="connsiteX16" fmla="*/ 9194799 w 12191999"/>
              <a:gd name="connsiteY16" fmla="*/ 2057400 h 6108699"/>
              <a:gd name="connsiteX17" fmla="*/ 12191999 w 12191999"/>
              <a:gd name="connsiteY17" fmla="*/ 2057400 h 6108699"/>
              <a:gd name="connsiteX18" fmla="*/ 12191999 w 12191999"/>
              <a:gd name="connsiteY18" fmla="*/ 4051299 h 6108699"/>
              <a:gd name="connsiteX19" fmla="*/ 9194799 w 12191999"/>
              <a:gd name="connsiteY19" fmla="*/ 4051299 h 6108699"/>
              <a:gd name="connsiteX20" fmla="*/ 6129865 w 12191999"/>
              <a:gd name="connsiteY20" fmla="*/ 2057400 h 6108699"/>
              <a:gd name="connsiteX21" fmla="*/ 9127065 w 12191999"/>
              <a:gd name="connsiteY21" fmla="*/ 2057400 h 6108699"/>
              <a:gd name="connsiteX22" fmla="*/ 9127065 w 12191999"/>
              <a:gd name="connsiteY22" fmla="*/ 4051299 h 6108699"/>
              <a:gd name="connsiteX23" fmla="*/ 6129865 w 12191999"/>
              <a:gd name="connsiteY23" fmla="*/ 4051299 h 6108699"/>
              <a:gd name="connsiteX24" fmla="*/ 3064934 w 12191999"/>
              <a:gd name="connsiteY24" fmla="*/ 2057400 h 6108699"/>
              <a:gd name="connsiteX25" fmla="*/ 6062132 w 12191999"/>
              <a:gd name="connsiteY25" fmla="*/ 2057400 h 6108699"/>
              <a:gd name="connsiteX26" fmla="*/ 6062132 w 12191999"/>
              <a:gd name="connsiteY26" fmla="*/ 4051299 h 6108699"/>
              <a:gd name="connsiteX27" fmla="*/ 3064934 w 12191999"/>
              <a:gd name="connsiteY27" fmla="*/ 4051299 h 6108699"/>
              <a:gd name="connsiteX28" fmla="*/ 0 w 12191999"/>
              <a:gd name="connsiteY28" fmla="*/ 2057400 h 6108699"/>
              <a:gd name="connsiteX29" fmla="*/ 2997200 w 12191999"/>
              <a:gd name="connsiteY29" fmla="*/ 2057400 h 6108699"/>
              <a:gd name="connsiteX30" fmla="*/ 2997200 w 12191999"/>
              <a:gd name="connsiteY30" fmla="*/ 4051299 h 6108699"/>
              <a:gd name="connsiteX31" fmla="*/ 0 w 12191999"/>
              <a:gd name="connsiteY31" fmla="*/ 4051299 h 6108699"/>
              <a:gd name="connsiteX32" fmla="*/ 9194799 w 12191999"/>
              <a:gd name="connsiteY32" fmla="*/ 0 h 6108699"/>
              <a:gd name="connsiteX33" fmla="*/ 12191999 w 12191999"/>
              <a:gd name="connsiteY33" fmla="*/ 0 h 6108699"/>
              <a:gd name="connsiteX34" fmla="*/ 12191999 w 12191999"/>
              <a:gd name="connsiteY34" fmla="*/ 1993900 h 6108699"/>
              <a:gd name="connsiteX35" fmla="*/ 9194799 w 12191999"/>
              <a:gd name="connsiteY35" fmla="*/ 1993900 h 6108699"/>
              <a:gd name="connsiteX36" fmla="*/ 6129865 w 12191999"/>
              <a:gd name="connsiteY36" fmla="*/ 0 h 6108699"/>
              <a:gd name="connsiteX37" fmla="*/ 9127065 w 12191999"/>
              <a:gd name="connsiteY37" fmla="*/ 0 h 6108699"/>
              <a:gd name="connsiteX38" fmla="*/ 9127065 w 12191999"/>
              <a:gd name="connsiteY38" fmla="*/ 1993900 h 6108699"/>
              <a:gd name="connsiteX39" fmla="*/ 6129865 w 12191999"/>
              <a:gd name="connsiteY39" fmla="*/ 1993900 h 6108699"/>
              <a:gd name="connsiteX40" fmla="*/ 3064934 w 12191999"/>
              <a:gd name="connsiteY40" fmla="*/ 0 h 6108699"/>
              <a:gd name="connsiteX41" fmla="*/ 6062132 w 12191999"/>
              <a:gd name="connsiteY41" fmla="*/ 0 h 6108699"/>
              <a:gd name="connsiteX42" fmla="*/ 6062132 w 12191999"/>
              <a:gd name="connsiteY42" fmla="*/ 1993900 h 6108699"/>
              <a:gd name="connsiteX43" fmla="*/ 3064934 w 12191999"/>
              <a:gd name="connsiteY43" fmla="*/ 1993900 h 6108699"/>
              <a:gd name="connsiteX44" fmla="*/ 1 w 12191999"/>
              <a:gd name="connsiteY44" fmla="*/ 0 h 6108699"/>
              <a:gd name="connsiteX45" fmla="*/ 2997201 w 12191999"/>
              <a:gd name="connsiteY45" fmla="*/ 0 h 6108699"/>
              <a:gd name="connsiteX46" fmla="*/ 2997201 w 12191999"/>
              <a:gd name="connsiteY46" fmla="*/ 1993900 h 6108699"/>
              <a:gd name="connsiteX47" fmla="*/ 1 w 12191999"/>
              <a:gd name="connsiteY47" fmla="*/ 1993900 h 6108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2191999" h="6108699">
                <a:moveTo>
                  <a:pt x="9194799" y="4114799"/>
                </a:moveTo>
                <a:lnTo>
                  <a:pt x="12191999" y="4114799"/>
                </a:lnTo>
                <a:lnTo>
                  <a:pt x="12191999" y="6108699"/>
                </a:lnTo>
                <a:lnTo>
                  <a:pt x="9194799" y="6108699"/>
                </a:lnTo>
                <a:close/>
                <a:moveTo>
                  <a:pt x="6129865" y="4114799"/>
                </a:moveTo>
                <a:lnTo>
                  <a:pt x="9127065" y="4114799"/>
                </a:lnTo>
                <a:lnTo>
                  <a:pt x="9127065" y="6108699"/>
                </a:lnTo>
                <a:lnTo>
                  <a:pt x="6129865" y="6108699"/>
                </a:lnTo>
                <a:close/>
                <a:moveTo>
                  <a:pt x="3064933" y="4114799"/>
                </a:moveTo>
                <a:lnTo>
                  <a:pt x="6062132" y="4114799"/>
                </a:lnTo>
                <a:lnTo>
                  <a:pt x="6062132" y="6108699"/>
                </a:lnTo>
                <a:lnTo>
                  <a:pt x="3064933" y="6108699"/>
                </a:lnTo>
                <a:close/>
                <a:moveTo>
                  <a:pt x="0" y="4114799"/>
                </a:moveTo>
                <a:lnTo>
                  <a:pt x="2997200" y="4114799"/>
                </a:lnTo>
                <a:lnTo>
                  <a:pt x="2997200" y="6108699"/>
                </a:lnTo>
                <a:lnTo>
                  <a:pt x="0" y="6108699"/>
                </a:lnTo>
                <a:close/>
                <a:moveTo>
                  <a:pt x="9194799" y="2057400"/>
                </a:moveTo>
                <a:lnTo>
                  <a:pt x="12191999" y="2057400"/>
                </a:lnTo>
                <a:lnTo>
                  <a:pt x="12191999" y="4051299"/>
                </a:lnTo>
                <a:lnTo>
                  <a:pt x="9194799" y="4051299"/>
                </a:lnTo>
                <a:close/>
                <a:moveTo>
                  <a:pt x="6129865" y="2057400"/>
                </a:moveTo>
                <a:lnTo>
                  <a:pt x="9127065" y="2057400"/>
                </a:lnTo>
                <a:lnTo>
                  <a:pt x="9127065" y="4051299"/>
                </a:lnTo>
                <a:lnTo>
                  <a:pt x="6129865" y="4051299"/>
                </a:lnTo>
                <a:close/>
                <a:moveTo>
                  <a:pt x="3064934" y="2057400"/>
                </a:moveTo>
                <a:lnTo>
                  <a:pt x="6062132" y="2057400"/>
                </a:lnTo>
                <a:lnTo>
                  <a:pt x="6062132" y="4051299"/>
                </a:lnTo>
                <a:lnTo>
                  <a:pt x="3064934" y="4051299"/>
                </a:lnTo>
                <a:close/>
                <a:moveTo>
                  <a:pt x="0" y="2057400"/>
                </a:moveTo>
                <a:lnTo>
                  <a:pt x="2997200" y="2057400"/>
                </a:lnTo>
                <a:lnTo>
                  <a:pt x="2997200" y="4051299"/>
                </a:lnTo>
                <a:lnTo>
                  <a:pt x="0" y="4051299"/>
                </a:lnTo>
                <a:close/>
                <a:moveTo>
                  <a:pt x="9194799" y="0"/>
                </a:moveTo>
                <a:lnTo>
                  <a:pt x="12191999" y="0"/>
                </a:lnTo>
                <a:lnTo>
                  <a:pt x="12191999" y="1993900"/>
                </a:lnTo>
                <a:lnTo>
                  <a:pt x="9194799" y="1993900"/>
                </a:lnTo>
                <a:close/>
                <a:moveTo>
                  <a:pt x="6129865" y="0"/>
                </a:moveTo>
                <a:lnTo>
                  <a:pt x="9127065" y="0"/>
                </a:lnTo>
                <a:lnTo>
                  <a:pt x="9127065" y="1993900"/>
                </a:lnTo>
                <a:lnTo>
                  <a:pt x="6129865" y="1993900"/>
                </a:lnTo>
                <a:close/>
                <a:moveTo>
                  <a:pt x="3064934" y="0"/>
                </a:moveTo>
                <a:lnTo>
                  <a:pt x="6062132" y="0"/>
                </a:lnTo>
                <a:lnTo>
                  <a:pt x="6062132" y="1993900"/>
                </a:lnTo>
                <a:lnTo>
                  <a:pt x="3064934" y="1993900"/>
                </a:lnTo>
                <a:close/>
                <a:moveTo>
                  <a:pt x="1" y="0"/>
                </a:moveTo>
                <a:lnTo>
                  <a:pt x="2997201" y="0"/>
                </a:lnTo>
                <a:lnTo>
                  <a:pt x="2997201" y="1993900"/>
                </a:lnTo>
                <a:lnTo>
                  <a:pt x="1" y="19939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42216092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Рисунок 6">
            <a:extLst>
              <a:ext uri="{FF2B5EF4-FFF2-40B4-BE49-F238E27FC236}">
                <a16:creationId xmlns:a16="http://schemas.microsoft.com/office/drawing/2014/main" id="{18957288-25D1-4D25-BECD-5A2E6A8881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5" y="260350"/>
            <a:ext cx="4492625" cy="630078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5" name="Рисунок 6">
            <a:extLst>
              <a:ext uri="{FF2B5EF4-FFF2-40B4-BE49-F238E27FC236}">
                <a16:creationId xmlns:a16="http://schemas.microsoft.com/office/drawing/2014/main" id="{D9C7DFC2-3A77-4761-A9AF-98963C5CCA0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981575" y="260350"/>
            <a:ext cx="2740025" cy="630078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6" name="Рисунок 6">
            <a:extLst>
              <a:ext uri="{FF2B5EF4-FFF2-40B4-BE49-F238E27FC236}">
                <a16:creationId xmlns:a16="http://schemas.microsoft.com/office/drawing/2014/main" id="{3F6FD22A-5FDA-45EC-BE49-3C0E30A397B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839076" y="260350"/>
            <a:ext cx="4052888" cy="380365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id="{B64BDA74-9644-41EB-984D-939D27B60F3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839076" y="4165600"/>
            <a:ext cx="4052888" cy="239553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41144738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Рисунок 6">
            <a:extLst>
              <a:ext uri="{FF2B5EF4-FFF2-40B4-BE49-F238E27FC236}">
                <a16:creationId xmlns:a16="http://schemas.microsoft.com/office/drawing/2014/main" id="{18957288-25D1-4D25-BECD-5A2E6A8881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33488"/>
            <a:ext cx="12192001" cy="4391024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8F30468-CC2E-4430-88DD-81D548B988FA}"/>
              </a:ext>
            </a:extLst>
          </p:cNvPr>
          <p:cNvGrpSpPr/>
          <p:nvPr userDrawn="1"/>
        </p:nvGrpSpPr>
        <p:grpSpPr>
          <a:xfrm>
            <a:off x="371474" y="260350"/>
            <a:ext cx="644525" cy="973138"/>
            <a:chOff x="371475" y="671713"/>
            <a:chExt cx="496540" cy="836738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BF6F92E0-2218-46A5-A183-84468D9B72A2}"/>
                </a:ext>
              </a:extLst>
            </p:cNvPr>
            <p:cNvSpPr/>
            <p:nvPr userDrawn="1"/>
          </p:nvSpPr>
          <p:spPr>
            <a:xfrm>
              <a:off x="371475" y="1011911"/>
              <a:ext cx="496540" cy="4965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9B476586-864B-4C72-91AF-8CF8796C6DE8}"/>
                </a:ext>
              </a:extLst>
            </p:cNvPr>
            <p:cNvSpPr/>
            <p:nvPr userDrawn="1"/>
          </p:nvSpPr>
          <p:spPr>
            <a:xfrm>
              <a:off x="620587" y="671713"/>
              <a:ext cx="247428" cy="24742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8B3D026-83A3-4D78-8B11-A20A6F47170C}"/>
              </a:ext>
            </a:extLst>
          </p:cNvPr>
          <p:cNvSpPr/>
          <p:nvPr userDrawn="1"/>
        </p:nvSpPr>
        <p:spPr>
          <a:xfrm>
            <a:off x="10795001" y="5642462"/>
            <a:ext cx="1397000" cy="12155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3599560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171FC10-F7C3-4841-A705-B83FDE093009}"/>
              </a:ext>
            </a:extLst>
          </p:cNvPr>
          <p:cNvSpPr/>
          <p:nvPr userDrawn="1"/>
        </p:nvSpPr>
        <p:spPr>
          <a:xfrm>
            <a:off x="9398000" y="0"/>
            <a:ext cx="27939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Рисунок 6">
            <a:extLst>
              <a:ext uri="{FF2B5EF4-FFF2-40B4-BE49-F238E27FC236}">
                <a16:creationId xmlns:a16="http://schemas.microsoft.com/office/drawing/2014/main" id="{18957288-25D1-4D25-BECD-5A2E6A8881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260350"/>
            <a:ext cx="11891963" cy="630078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10350859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7" cy="755649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Рисунок 6">
            <a:extLst>
              <a:ext uri="{FF2B5EF4-FFF2-40B4-BE49-F238E27FC236}">
                <a16:creationId xmlns:a16="http://schemas.microsoft.com/office/drawing/2014/main" id="{39EF0319-0CF7-4AB8-BE69-FEE9B6C298F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5" y="1233488"/>
            <a:ext cx="2466000" cy="49672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2FAA6CD-8686-4F0E-9F34-3D74AC34027E}"/>
              </a:ext>
            </a:extLst>
          </p:cNvPr>
          <p:cNvSpPr/>
          <p:nvPr userDrawn="1"/>
        </p:nvSpPr>
        <p:spPr>
          <a:xfrm>
            <a:off x="2892285" y="1233488"/>
            <a:ext cx="3210339" cy="12715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04445" y="1330963"/>
            <a:ext cx="2986019" cy="1076636"/>
          </a:xfrm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35AFBAA-25FF-494A-937E-3DFC5F737803}"/>
              </a:ext>
            </a:extLst>
          </p:cNvPr>
          <p:cNvSpPr/>
          <p:nvPr userDrawn="1"/>
        </p:nvSpPr>
        <p:spPr>
          <a:xfrm>
            <a:off x="2892284" y="2542916"/>
            <a:ext cx="3210339" cy="365785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004445" y="2623930"/>
            <a:ext cx="2986019" cy="344888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1" name="Рисунок 6">
            <a:extLst>
              <a:ext uri="{FF2B5EF4-FFF2-40B4-BE49-F238E27FC236}">
                <a16:creationId xmlns:a16="http://schemas.microsoft.com/office/drawing/2014/main" id="{F36B08A9-4F2C-4D72-A755-CBF0DAD5A4F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51738" y="1233487"/>
            <a:ext cx="2464907" cy="49672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CD8F79B-BFE6-4B3E-8853-5C61FDFF46D9}"/>
              </a:ext>
            </a:extLst>
          </p:cNvPr>
          <p:cNvSpPr/>
          <p:nvPr userDrawn="1"/>
        </p:nvSpPr>
        <p:spPr>
          <a:xfrm>
            <a:off x="8673131" y="1233488"/>
            <a:ext cx="3210339" cy="12715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solidFill>
                <a:schemeClr val="bg1"/>
              </a:solidFill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3B3569E-E4EC-433C-AFDA-E50961675D8F}"/>
              </a:ext>
            </a:extLst>
          </p:cNvPr>
          <p:cNvSpPr/>
          <p:nvPr userDrawn="1"/>
        </p:nvSpPr>
        <p:spPr>
          <a:xfrm>
            <a:off x="8673130" y="2542916"/>
            <a:ext cx="3210339" cy="365785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786099" y="1333189"/>
            <a:ext cx="2984400" cy="1074410"/>
          </a:xfrm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8786099" y="2623930"/>
            <a:ext cx="2984400" cy="3448881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96188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7" cy="755649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Рисунок 6">
            <a:extLst>
              <a:ext uri="{FF2B5EF4-FFF2-40B4-BE49-F238E27FC236}">
                <a16:creationId xmlns:a16="http://schemas.microsoft.com/office/drawing/2014/main" id="{39EF0319-0CF7-4AB8-BE69-FEE9B6C298F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063827" y="1233488"/>
            <a:ext cx="4828135" cy="49672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2FAA6CD-8686-4F0E-9F34-3D74AC34027E}"/>
              </a:ext>
            </a:extLst>
          </p:cNvPr>
          <p:cNvSpPr/>
          <p:nvPr userDrawn="1"/>
        </p:nvSpPr>
        <p:spPr>
          <a:xfrm>
            <a:off x="371476" y="1233488"/>
            <a:ext cx="3210339" cy="12715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83636" y="1330963"/>
            <a:ext cx="2986019" cy="1076636"/>
          </a:xfrm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35AFBAA-25FF-494A-937E-3DFC5F737803}"/>
              </a:ext>
            </a:extLst>
          </p:cNvPr>
          <p:cNvSpPr/>
          <p:nvPr userDrawn="1"/>
        </p:nvSpPr>
        <p:spPr>
          <a:xfrm>
            <a:off x="371475" y="2542916"/>
            <a:ext cx="3210339" cy="365785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3636" y="2623930"/>
            <a:ext cx="2986019" cy="344888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CD8F79B-BFE6-4B3E-8853-5C61FDFF46D9}"/>
              </a:ext>
            </a:extLst>
          </p:cNvPr>
          <p:cNvSpPr/>
          <p:nvPr userDrawn="1"/>
        </p:nvSpPr>
        <p:spPr>
          <a:xfrm>
            <a:off x="3717652" y="1233488"/>
            <a:ext cx="3210339" cy="12715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solidFill>
                <a:schemeClr val="bg1"/>
              </a:solidFill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3B3569E-E4EC-433C-AFDA-E50961675D8F}"/>
              </a:ext>
            </a:extLst>
          </p:cNvPr>
          <p:cNvSpPr/>
          <p:nvPr userDrawn="1"/>
        </p:nvSpPr>
        <p:spPr>
          <a:xfrm>
            <a:off x="3717651" y="2542916"/>
            <a:ext cx="3210339" cy="365785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830620" y="1333189"/>
            <a:ext cx="2984400" cy="1074410"/>
          </a:xfrm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3830620" y="2623930"/>
            <a:ext cx="2984400" cy="3448881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2588519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7" cy="755649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Рисунок 6">
            <a:extLst>
              <a:ext uri="{FF2B5EF4-FFF2-40B4-BE49-F238E27FC236}">
                <a16:creationId xmlns:a16="http://schemas.microsoft.com/office/drawing/2014/main" id="{39EF0319-0CF7-4AB8-BE69-FEE9B6C298F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5" y="1233488"/>
            <a:ext cx="11520487" cy="49672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61798" y="2910543"/>
            <a:ext cx="5058000" cy="518457"/>
          </a:xfrm>
        </p:spPr>
        <p:txBody>
          <a:bodyPr rtlCol="0" anchor="ctr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261798" y="3523420"/>
            <a:ext cx="5058000" cy="2181641"/>
          </a:xfrm>
        </p:spPr>
        <p:txBody>
          <a:bodyPr rtlCol="0"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95142" y="2910543"/>
            <a:ext cx="5058397" cy="518457"/>
          </a:xfrm>
        </p:spPr>
        <p:txBody>
          <a:bodyPr rtlCol="0" anchor="ctr"/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95142" y="3523420"/>
            <a:ext cx="5058397" cy="2181641"/>
          </a:xfrm>
        </p:spPr>
        <p:txBody>
          <a:bodyPr rtlCol="0"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6864194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DB43705-0B3F-4F77-A8BB-08EC09D36A56}"/>
              </a:ext>
            </a:extLst>
          </p:cNvPr>
          <p:cNvSpPr/>
          <p:nvPr userDrawn="1"/>
        </p:nvSpPr>
        <p:spPr>
          <a:xfrm>
            <a:off x="0" y="0"/>
            <a:ext cx="12192000" cy="2146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7" cy="755649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61797" y="3634443"/>
            <a:ext cx="5630165" cy="518457"/>
          </a:xfrm>
        </p:spPr>
        <p:txBody>
          <a:bodyPr rtlCol="0" anchor="ctr">
            <a:norm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261797" y="4247320"/>
            <a:ext cx="5630165" cy="1953455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71476" y="3634443"/>
            <a:ext cx="5582064" cy="518457"/>
          </a:xfrm>
        </p:spPr>
        <p:txBody>
          <a:bodyPr rtlCol="0" anchor="ctr"/>
          <a:lstStyle>
            <a:lvl1pPr marL="0" indent="0">
              <a:buNone/>
              <a:defRPr sz="20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71476" y="4247320"/>
            <a:ext cx="5582064" cy="1953455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1" name="Рисунок 6">
            <a:extLst>
              <a:ext uri="{FF2B5EF4-FFF2-40B4-BE49-F238E27FC236}">
                <a16:creationId xmlns:a16="http://schemas.microsoft.com/office/drawing/2014/main" id="{16CD8AAD-701B-4F23-AB47-6FC6807871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6" y="1593851"/>
            <a:ext cx="5582064" cy="1929569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6" name="Рисунок 6">
            <a:extLst>
              <a:ext uri="{FF2B5EF4-FFF2-40B4-BE49-F238E27FC236}">
                <a16:creationId xmlns:a16="http://schemas.microsoft.com/office/drawing/2014/main" id="{2B9551A7-E41A-4D0E-925B-71270CA0F33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81738" y="1593850"/>
            <a:ext cx="5582064" cy="1929569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 dirty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8154248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90C1024-E4C7-44C6-ADC4-870B3D482C3F}"/>
              </a:ext>
            </a:extLst>
          </p:cNvPr>
          <p:cNvSpPr/>
          <p:nvPr userDrawn="1"/>
        </p:nvSpPr>
        <p:spPr>
          <a:xfrm>
            <a:off x="6441279" y="3761720"/>
            <a:ext cx="5446800" cy="24009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DB43705-0B3F-4F77-A8BB-08EC09D36A56}"/>
              </a:ext>
            </a:extLst>
          </p:cNvPr>
          <p:cNvSpPr/>
          <p:nvPr userDrawn="1"/>
        </p:nvSpPr>
        <p:spPr>
          <a:xfrm>
            <a:off x="371474" y="1271588"/>
            <a:ext cx="5445125" cy="240095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7" cy="755649"/>
          </a:xfrm>
        </p:spPr>
        <p:txBody>
          <a:bodyPr rtlCol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610169" y="3956706"/>
            <a:ext cx="5109021" cy="518457"/>
          </a:xfrm>
        </p:spPr>
        <p:txBody>
          <a:bodyPr rtlCol="0" anchor="ctr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610169" y="4569583"/>
            <a:ext cx="5109021" cy="1412117"/>
          </a:xfrm>
        </p:spPr>
        <p:txBody>
          <a:bodyPr rtlCol="0"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39836" y="1462743"/>
            <a:ext cx="5108400" cy="518457"/>
          </a:xfrm>
        </p:spPr>
        <p:txBody>
          <a:bodyPr rtlCol="0" anchor="ctr"/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39836" y="2075621"/>
            <a:ext cx="5108400" cy="1391480"/>
          </a:xfrm>
        </p:spPr>
        <p:txBody>
          <a:bodyPr rtlCol="0"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7" name="Рисунок 6">
            <a:extLst>
              <a:ext uri="{FF2B5EF4-FFF2-40B4-BE49-F238E27FC236}">
                <a16:creationId xmlns:a16="http://schemas.microsoft.com/office/drawing/2014/main" id="{9DFBCB44-5019-402B-BEC3-12F7F5526F0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80101" y="1271588"/>
            <a:ext cx="6012000" cy="2400955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8" name="Рисунок 6">
            <a:extLst>
              <a:ext uri="{FF2B5EF4-FFF2-40B4-BE49-F238E27FC236}">
                <a16:creationId xmlns:a16="http://schemas.microsoft.com/office/drawing/2014/main" id="{8CD826C9-080C-4638-B261-376BD8B3162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1475" y="3758268"/>
            <a:ext cx="6011800" cy="2400955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5654903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E5460C4-49C1-4270-BC58-5EEBC7761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4" name="Рисунок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5" y="1233488"/>
            <a:ext cx="5572125" cy="397351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" name="Рисунок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19837" y="2227263"/>
            <a:ext cx="5572125" cy="397351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5661614-E5E5-43DF-A12A-7BE84E58EE3B}"/>
              </a:ext>
            </a:extLst>
          </p:cNvPr>
          <p:cNvSpPr/>
          <p:nvPr userDrawn="1"/>
        </p:nvSpPr>
        <p:spPr>
          <a:xfrm>
            <a:off x="371475" y="5271760"/>
            <a:ext cx="5572125" cy="92901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161B260-71A2-402A-A38D-FE2C484B7F99}"/>
              </a:ext>
            </a:extLst>
          </p:cNvPr>
          <p:cNvSpPr/>
          <p:nvPr userDrawn="1"/>
        </p:nvSpPr>
        <p:spPr>
          <a:xfrm>
            <a:off x="6319836" y="1233488"/>
            <a:ext cx="5572125" cy="9290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4987" y="5380667"/>
            <a:ext cx="5245100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83348" y="1342395"/>
            <a:ext cx="5245100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</p:spTree>
    <p:extLst>
      <p:ext uri="{BB962C8B-B14F-4D97-AF65-F5344CB8AC3E}">
        <p14:creationId xmlns:p14="http://schemas.microsoft.com/office/powerpoint/2010/main" val="28786417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565E0AE-C9AC-4E26-B4A4-DDEE620D897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7699" y="4517395"/>
            <a:ext cx="5372096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54749" y="1642105"/>
            <a:ext cx="5372096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F023CF6-0A85-4867-A5CF-F75DDBC4C20A}"/>
              </a:ext>
            </a:extLst>
          </p:cNvPr>
          <p:cNvSpPr/>
          <p:nvPr userDrawn="1"/>
        </p:nvSpPr>
        <p:spPr>
          <a:xfrm>
            <a:off x="0" y="0"/>
            <a:ext cx="1854199" cy="1752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F9F3577-4130-4F32-9302-DA8838D30560}"/>
              </a:ext>
            </a:extLst>
          </p:cNvPr>
          <p:cNvSpPr/>
          <p:nvPr userDrawn="1"/>
        </p:nvSpPr>
        <p:spPr>
          <a:xfrm>
            <a:off x="10337800" y="5122548"/>
            <a:ext cx="1854199" cy="1752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Рисунок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7699" y="571500"/>
            <a:ext cx="5372097" cy="383984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" name="Рисунок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54748" y="2429505"/>
            <a:ext cx="5372097" cy="3856995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26818698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565E0AE-C9AC-4E26-B4A4-DDEE620D897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F023CF6-0A85-4867-A5CF-F75DDBC4C20A}"/>
              </a:ext>
            </a:extLst>
          </p:cNvPr>
          <p:cNvSpPr/>
          <p:nvPr userDrawn="1"/>
        </p:nvSpPr>
        <p:spPr>
          <a:xfrm>
            <a:off x="0" y="1932303"/>
            <a:ext cx="12192000" cy="291719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Рисунок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7699" y="1470977"/>
            <a:ext cx="5372097" cy="383984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" name="Рисунок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54748" y="1462403"/>
            <a:ext cx="5372097" cy="3856995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7699" y="5451475"/>
            <a:ext cx="5372096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54748" y="591502"/>
            <a:ext cx="5372096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AF4B4D45-80E3-42F8-B437-4182608210C3}"/>
              </a:ext>
            </a:extLst>
          </p:cNvPr>
          <p:cNvGrpSpPr/>
          <p:nvPr userDrawn="1"/>
        </p:nvGrpSpPr>
        <p:grpSpPr>
          <a:xfrm>
            <a:off x="5387974" y="422433"/>
            <a:ext cx="644525" cy="973138"/>
            <a:chOff x="371475" y="671713"/>
            <a:chExt cx="496540" cy="836738"/>
          </a:xfrm>
          <a:solidFill>
            <a:schemeClr val="accent6"/>
          </a:solidFill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D670E361-AF23-4722-9250-CCF26B3C5884}"/>
                </a:ext>
              </a:extLst>
            </p:cNvPr>
            <p:cNvSpPr/>
            <p:nvPr userDrawn="1"/>
          </p:nvSpPr>
          <p:spPr>
            <a:xfrm>
              <a:off x="371475" y="1011911"/>
              <a:ext cx="496540" cy="4965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16" name="Прямоугольник 15">
              <a:extLst>
                <a:ext uri="{FF2B5EF4-FFF2-40B4-BE49-F238E27FC236}">
                  <a16:creationId xmlns:a16="http://schemas.microsoft.com/office/drawing/2014/main" id="{BDE16CED-9FCD-4407-99EF-FFBE689DA9F1}"/>
                </a:ext>
              </a:extLst>
            </p:cNvPr>
            <p:cNvSpPr/>
            <p:nvPr userDrawn="1"/>
          </p:nvSpPr>
          <p:spPr>
            <a:xfrm>
              <a:off x="620587" y="671713"/>
              <a:ext cx="247428" cy="24742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FA147081-5AFB-463F-B27C-7A0C4CA0573B}"/>
              </a:ext>
            </a:extLst>
          </p:cNvPr>
          <p:cNvGrpSpPr/>
          <p:nvPr userDrawn="1"/>
        </p:nvGrpSpPr>
        <p:grpSpPr>
          <a:xfrm flipH="1">
            <a:off x="6248401" y="5451475"/>
            <a:ext cx="644525" cy="973138"/>
            <a:chOff x="371475" y="671713"/>
            <a:chExt cx="496540" cy="836738"/>
          </a:xfrm>
          <a:solidFill>
            <a:schemeClr val="accent6"/>
          </a:solidFill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AE24567E-B0AE-4E55-A5FB-3019A9598162}"/>
                </a:ext>
              </a:extLst>
            </p:cNvPr>
            <p:cNvSpPr/>
            <p:nvPr userDrawn="1"/>
          </p:nvSpPr>
          <p:spPr>
            <a:xfrm>
              <a:off x="371475" y="1011911"/>
              <a:ext cx="496540" cy="4965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19" name="Прямоугольник 18">
              <a:extLst>
                <a:ext uri="{FF2B5EF4-FFF2-40B4-BE49-F238E27FC236}">
                  <a16:creationId xmlns:a16="http://schemas.microsoft.com/office/drawing/2014/main" id="{4918E6C0-B582-4943-9462-FE9740846585}"/>
                </a:ext>
              </a:extLst>
            </p:cNvPr>
            <p:cNvSpPr/>
            <p:nvPr userDrawn="1"/>
          </p:nvSpPr>
          <p:spPr>
            <a:xfrm>
              <a:off x="620587" y="671713"/>
              <a:ext cx="247428" cy="24742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</p:spTree>
    <p:extLst>
      <p:ext uri="{BB962C8B-B14F-4D97-AF65-F5344CB8AC3E}">
        <p14:creationId xmlns:p14="http://schemas.microsoft.com/office/powerpoint/2010/main" val="4933882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565E0AE-C9AC-4E26-B4A4-DDEE620D897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Рисунок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19200" cy="68580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6" name="Рисунок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72201" y="0"/>
            <a:ext cx="6019799" cy="68580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5351" y="5008563"/>
            <a:ext cx="4910400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35593" y="5008563"/>
            <a:ext cx="4908708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</p:spTree>
    <p:extLst>
      <p:ext uri="{BB962C8B-B14F-4D97-AF65-F5344CB8AC3E}">
        <p14:creationId xmlns:p14="http://schemas.microsoft.com/office/powerpoint/2010/main" val="33037322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565E0AE-C9AC-4E26-B4A4-DDEE620D897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F023CF6-0A85-4867-A5CF-F75DDBC4C20A}"/>
              </a:ext>
            </a:extLst>
          </p:cNvPr>
          <p:cNvSpPr/>
          <p:nvPr userDrawn="1"/>
        </p:nvSpPr>
        <p:spPr>
          <a:xfrm>
            <a:off x="0" y="0"/>
            <a:ext cx="5372096" cy="68579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Рисунок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5" y="260350"/>
            <a:ext cx="5618153" cy="63007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97E2F46B-C34E-40D3-9D43-BBA43EDFC924}"/>
              </a:ext>
            </a:extLst>
          </p:cNvPr>
          <p:cNvSpPr/>
          <p:nvPr userDrawn="1"/>
        </p:nvSpPr>
        <p:spPr>
          <a:xfrm>
            <a:off x="6819906" y="-18257"/>
            <a:ext cx="5372096" cy="68579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" name="Рисунок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80147" y="260350"/>
            <a:ext cx="5619600" cy="63007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5351" y="5008563"/>
            <a:ext cx="4910400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35593" y="5008563"/>
            <a:ext cx="4908708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</p:spTree>
    <p:extLst>
      <p:ext uri="{BB962C8B-B14F-4D97-AF65-F5344CB8AC3E}">
        <p14:creationId xmlns:p14="http://schemas.microsoft.com/office/powerpoint/2010/main" val="363371013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E5460C4-49C1-4270-BC58-5EEBC7761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4" name="Прямоугольник 23">
            <a:extLst>
              <a:ext uri="{FF2B5EF4-FFF2-40B4-BE49-F238E27FC236}">
                <a16:creationId xmlns:a16="http://schemas.microsoft.com/office/drawing/2014/main" id="{E2950CCA-59F9-4C47-A5BA-294E9EDCBABE}"/>
              </a:ext>
            </a:extLst>
          </p:cNvPr>
          <p:cNvSpPr/>
          <p:nvPr userDrawn="1"/>
        </p:nvSpPr>
        <p:spPr>
          <a:xfrm>
            <a:off x="371475" y="1233488"/>
            <a:ext cx="2776354" cy="49672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EB5BF167-B9E6-4F02-9FA8-3CA79D552F0E}"/>
              </a:ext>
            </a:extLst>
          </p:cNvPr>
          <p:cNvSpPr/>
          <p:nvPr userDrawn="1"/>
        </p:nvSpPr>
        <p:spPr>
          <a:xfrm>
            <a:off x="3286186" y="1233488"/>
            <a:ext cx="2776354" cy="49672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B48694DE-D82B-49DB-8A45-D1DD4C9BCEF1}"/>
              </a:ext>
            </a:extLst>
          </p:cNvPr>
          <p:cNvSpPr/>
          <p:nvPr userDrawn="1"/>
        </p:nvSpPr>
        <p:spPr>
          <a:xfrm>
            <a:off x="6200897" y="1233488"/>
            <a:ext cx="2776354" cy="49672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07C1370-8D38-4641-8D37-30A1218A4372}"/>
              </a:ext>
            </a:extLst>
          </p:cNvPr>
          <p:cNvSpPr/>
          <p:nvPr userDrawn="1"/>
        </p:nvSpPr>
        <p:spPr>
          <a:xfrm>
            <a:off x="9115608" y="1246188"/>
            <a:ext cx="2776354" cy="496728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CE3EDDE5-9B23-44D7-8546-0B2365B42B16}"/>
              </a:ext>
            </a:extLst>
          </p:cNvPr>
          <p:cNvCxnSpPr/>
          <p:nvPr userDrawn="1"/>
        </p:nvCxnSpPr>
        <p:spPr>
          <a:xfrm>
            <a:off x="591252" y="3721100"/>
            <a:ext cx="2336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B9D259D5-D3C0-4B60-B2D9-9B6DFFD270D8}"/>
              </a:ext>
            </a:extLst>
          </p:cNvPr>
          <p:cNvCxnSpPr/>
          <p:nvPr userDrawn="1"/>
        </p:nvCxnSpPr>
        <p:spPr>
          <a:xfrm>
            <a:off x="3505963" y="3721100"/>
            <a:ext cx="2336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0710C392-9E34-4640-AC70-210A1B8C47B5}"/>
              </a:ext>
            </a:extLst>
          </p:cNvPr>
          <p:cNvCxnSpPr/>
          <p:nvPr userDrawn="1"/>
        </p:nvCxnSpPr>
        <p:spPr>
          <a:xfrm>
            <a:off x="6420674" y="3721100"/>
            <a:ext cx="2336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D7A92E0B-B060-48FA-A650-36894FF4B216}"/>
              </a:ext>
            </a:extLst>
          </p:cNvPr>
          <p:cNvCxnSpPr/>
          <p:nvPr userDrawn="1"/>
        </p:nvCxnSpPr>
        <p:spPr>
          <a:xfrm>
            <a:off x="9335385" y="3721100"/>
            <a:ext cx="2336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Рисунок 33">
            <a:extLst>
              <a:ext uri="{FF2B5EF4-FFF2-40B4-BE49-F238E27FC236}">
                <a16:creationId xmlns:a16="http://schemas.microsoft.com/office/drawing/2014/main" id="{D9056F2B-EAFD-4A57-BB92-D14816C84DD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76300" y="1739900"/>
            <a:ext cx="1689100" cy="13970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5" name="Рисунок 33">
            <a:extLst>
              <a:ext uri="{FF2B5EF4-FFF2-40B4-BE49-F238E27FC236}">
                <a16:creationId xmlns:a16="http://schemas.microsoft.com/office/drawing/2014/main" id="{E65006DE-F797-4019-BB72-F484F9FE7E5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829813" y="4263232"/>
            <a:ext cx="1689100" cy="13970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6" name="Рисунок 33">
            <a:extLst>
              <a:ext uri="{FF2B5EF4-FFF2-40B4-BE49-F238E27FC236}">
                <a16:creationId xmlns:a16="http://schemas.microsoft.com/office/drawing/2014/main" id="{0947D252-5545-4406-8764-B7712464DA5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744524" y="1739900"/>
            <a:ext cx="1689100" cy="13970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8" name="Рисунок 33">
            <a:extLst>
              <a:ext uri="{FF2B5EF4-FFF2-40B4-BE49-F238E27FC236}">
                <a16:creationId xmlns:a16="http://schemas.microsoft.com/office/drawing/2014/main" id="{DD89F80C-C1D7-4F63-BAD2-F4EE1F9A162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659235" y="4263232"/>
            <a:ext cx="1689100" cy="13970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0" name="Текст 39">
            <a:extLst>
              <a:ext uri="{FF2B5EF4-FFF2-40B4-BE49-F238E27FC236}">
                <a16:creationId xmlns:a16="http://schemas.microsoft.com/office/drawing/2014/main" id="{08BBFEC8-B6BE-4768-9284-26D98C06FF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0550" y="3949700"/>
            <a:ext cx="2336800" cy="1854200"/>
          </a:xfrm>
        </p:spPr>
        <p:txBody>
          <a:bodyPr rtlCol="0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1" name="Текст 39">
            <a:extLst>
              <a:ext uri="{FF2B5EF4-FFF2-40B4-BE49-F238E27FC236}">
                <a16:creationId xmlns:a16="http://schemas.microsoft.com/office/drawing/2014/main" id="{D12C79C2-427D-418B-8FFA-C27D8F2C986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05963" y="1595835"/>
            <a:ext cx="2336800" cy="1854200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2" name="Текст 39">
            <a:extLst>
              <a:ext uri="{FF2B5EF4-FFF2-40B4-BE49-F238E27FC236}">
                <a16:creationId xmlns:a16="http://schemas.microsoft.com/office/drawing/2014/main" id="{0FD568C4-A06D-4A56-B7D6-AF338F5C32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20674" y="3949700"/>
            <a:ext cx="2336800" cy="1854200"/>
          </a:xfrm>
        </p:spPr>
        <p:txBody>
          <a:bodyPr rtlCol="0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3" name="Текст 39">
            <a:extLst>
              <a:ext uri="{FF2B5EF4-FFF2-40B4-BE49-F238E27FC236}">
                <a16:creationId xmlns:a16="http://schemas.microsoft.com/office/drawing/2014/main" id="{76B41443-1233-4172-B61C-7CC516D8880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35385" y="1595835"/>
            <a:ext cx="2336800" cy="1854200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</p:spTree>
    <p:extLst>
      <p:ext uri="{BB962C8B-B14F-4D97-AF65-F5344CB8AC3E}">
        <p14:creationId xmlns:p14="http://schemas.microsoft.com/office/powerpoint/2010/main" val="21080789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B607F24-5B01-4964-9736-E876BC347E5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6168473" cy="758824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2950CCA-59F9-4C47-A5BA-294E9EDCBABE}"/>
              </a:ext>
            </a:extLst>
          </p:cNvPr>
          <p:cNvSpPr/>
          <p:nvPr userDrawn="1"/>
        </p:nvSpPr>
        <p:spPr>
          <a:xfrm>
            <a:off x="6769101" y="0"/>
            <a:ext cx="2711082" cy="228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F44232AA-36A1-4A85-8868-9D12848EB106}"/>
              </a:ext>
            </a:extLst>
          </p:cNvPr>
          <p:cNvSpPr/>
          <p:nvPr userDrawn="1"/>
        </p:nvSpPr>
        <p:spPr>
          <a:xfrm>
            <a:off x="9480918" y="2286000"/>
            <a:ext cx="2711082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B045D93-056D-486E-A634-890ECB9AF9C2}"/>
              </a:ext>
            </a:extLst>
          </p:cNvPr>
          <p:cNvSpPr/>
          <p:nvPr userDrawn="1"/>
        </p:nvSpPr>
        <p:spPr>
          <a:xfrm>
            <a:off x="6769100" y="4572000"/>
            <a:ext cx="2711082" cy="228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567CD5E4-19A9-4EFD-BBF1-2B1FBC9BB9BD}"/>
              </a:ext>
            </a:extLst>
          </p:cNvPr>
          <p:cNvSpPr/>
          <p:nvPr userDrawn="1"/>
        </p:nvSpPr>
        <p:spPr>
          <a:xfrm>
            <a:off x="9480918" y="0"/>
            <a:ext cx="2711082" cy="228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AA533582-AC3E-4F3B-9602-085EB97AD294}"/>
              </a:ext>
            </a:extLst>
          </p:cNvPr>
          <p:cNvSpPr/>
          <p:nvPr userDrawn="1"/>
        </p:nvSpPr>
        <p:spPr>
          <a:xfrm>
            <a:off x="6768364" y="2286000"/>
            <a:ext cx="2711082" cy="228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CF0B1BD9-4AC2-4549-9001-383664C7F224}"/>
              </a:ext>
            </a:extLst>
          </p:cNvPr>
          <p:cNvSpPr/>
          <p:nvPr userDrawn="1"/>
        </p:nvSpPr>
        <p:spPr>
          <a:xfrm>
            <a:off x="9480918" y="4572000"/>
            <a:ext cx="2711082" cy="228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Равнобедренный треугольник 3">
            <a:extLst>
              <a:ext uri="{FF2B5EF4-FFF2-40B4-BE49-F238E27FC236}">
                <a16:creationId xmlns:a16="http://schemas.microsoft.com/office/drawing/2014/main" id="{32B2DC05-AAD7-458D-B737-BE8CCA1FFA99}"/>
              </a:ext>
            </a:extLst>
          </p:cNvPr>
          <p:cNvSpPr/>
          <p:nvPr userDrawn="1"/>
        </p:nvSpPr>
        <p:spPr>
          <a:xfrm rot="5400000">
            <a:off x="9422986" y="1050373"/>
            <a:ext cx="298174" cy="18525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9" name="Равнобедренный треугольник 38">
            <a:extLst>
              <a:ext uri="{FF2B5EF4-FFF2-40B4-BE49-F238E27FC236}">
                <a16:creationId xmlns:a16="http://schemas.microsoft.com/office/drawing/2014/main" id="{E423C01B-EB10-48EF-8F1C-C2A7E1923E3E}"/>
              </a:ext>
            </a:extLst>
          </p:cNvPr>
          <p:cNvSpPr/>
          <p:nvPr userDrawn="1"/>
        </p:nvSpPr>
        <p:spPr>
          <a:xfrm rot="16200000">
            <a:off x="9238100" y="3336373"/>
            <a:ext cx="298174" cy="18525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4" name="Равнобедренный треугольник 43">
            <a:extLst>
              <a:ext uri="{FF2B5EF4-FFF2-40B4-BE49-F238E27FC236}">
                <a16:creationId xmlns:a16="http://schemas.microsoft.com/office/drawing/2014/main" id="{BB0D5D5D-BB46-489A-A006-03E52FDA0AB6}"/>
              </a:ext>
            </a:extLst>
          </p:cNvPr>
          <p:cNvSpPr/>
          <p:nvPr userDrawn="1"/>
        </p:nvSpPr>
        <p:spPr>
          <a:xfrm rot="5400000">
            <a:off x="9422986" y="5622373"/>
            <a:ext cx="298174" cy="185254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5" name="Рисунок 33">
            <a:extLst>
              <a:ext uri="{FF2B5EF4-FFF2-40B4-BE49-F238E27FC236}">
                <a16:creationId xmlns:a16="http://schemas.microsoft.com/office/drawing/2014/main" id="{2D0DCA06-9544-45C9-BE22-EBB853AE757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133588" y="561678"/>
            <a:ext cx="1405742" cy="1162644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6" name="Рисунок 33">
            <a:extLst>
              <a:ext uri="{FF2B5EF4-FFF2-40B4-BE49-F238E27FC236}">
                <a16:creationId xmlns:a16="http://schemas.microsoft.com/office/drawing/2014/main" id="{21403A13-F195-405D-B352-4B77969E358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21034" y="2847678"/>
            <a:ext cx="1405742" cy="1162644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7" name="Рисунок 33">
            <a:extLst>
              <a:ext uri="{FF2B5EF4-FFF2-40B4-BE49-F238E27FC236}">
                <a16:creationId xmlns:a16="http://schemas.microsoft.com/office/drawing/2014/main" id="{390C9BE2-4328-41D9-82FB-F6FEE7026C5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133588" y="5133678"/>
            <a:ext cx="1405742" cy="1162644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8" name="Рисунок 6">
            <a:extLst>
              <a:ext uri="{FF2B5EF4-FFF2-40B4-BE49-F238E27FC236}">
                <a16:creationId xmlns:a16="http://schemas.microsoft.com/office/drawing/2014/main" id="{7E57D58E-479C-4409-8D5F-7CAC3178A77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71475" y="1233488"/>
            <a:ext cx="6168473" cy="562451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7" name="Текст 39">
            <a:extLst>
              <a:ext uri="{FF2B5EF4-FFF2-40B4-BE49-F238E27FC236}">
                <a16:creationId xmlns:a16="http://schemas.microsoft.com/office/drawing/2014/main" id="{1EE624A7-7FE4-44DC-B710-D995C25C9C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56242" y="215900"/>
            <a:ext cx="2336800" cy="1854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18" name="Текст 39">
            <a:extLst>
              <a:ext uri="{FF2B5EF4-FFF2-40B4-BE49-F238E27FC236}">
                <a16:creationId xmlns:a16="http://schemas.microsoft.com/office/drawing/2014/main" id="{34CC27D1-7AB7-4922-81C5-41E9C01BAA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668059" y="2501900"/>
            <a:ext cx="2336800" cy="1854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19" name="Текст 39">
            <a:extLst>
              <a:ext uri="{FF2B5EF4-FFF2-40B4-BE49-F238E27FC236}">
                <a16:creationId xmlns:a16="http://schemas.microsoft.com/office/drawing/2014/main" id="{03F0CFEB-33B8-47FE-BC44-44AF273543D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56241" y="4787900"/>
            <a:ext cx="2336800" cy="1854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</p:spTree>
    <p:extLst>
      <p:ext uri="{BB962C8B-B14F-4D97-AF65-F5344CB8AC3E}">
        <p14:creationId xmlns:p14="http://schemas.microsoft.com/office/powerpoint/2010/main" val="20142591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8" name="Рисунок 6">
            <a:extLst>
              <a:ext uri="{FF2B5EF4-FFF2-40B4-BE49-F238E27FC236}">
                <a16:creationId xmlns:a16="http://schemas.microsoft.com/office/drawing/2014/main" id="{7E57D58E-479C-4409-8D5F-7CAC3178A77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71475" y="1233488"/>
            <a:ext cx="11520487" cy="3049754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7" name="Номер слайда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0" name="Рисунок 33">
            <a:extLst>
              <a:ext uri="{FF2B5EF4-FFF2-40B4-BE49-F238E27FC236}">
                <a16:creationId xmlns:a16="http://schemas.microsoft.com/office/drawing/2014/main" id="{917F3183-F8DC-409E-BDAF-E3190E5CC10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466711" y="2999731"/>
            <a:ext cx="1405742" cy="1162644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5" name="Рисунок 33">
            <a:extLst>
              <a:ext uri="{FF2B5EF4-FFF2-40B4-BE49-F238E27FC236}">
                <a16:creationId xmlns:a16="http://schemas.microsoft.com/office/drawing/2014/main" id="{8DCF90EE-8A0F-46BB-A8EC-27CB7826EB0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108135" y="2999731"/>
            <a:ext cx="1405742" cy="1162644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6" name="Рисунок 33">
            <a:extLst>
              <a:ext uri="{FF2B5EF4-FFF2-40B4-BE49-F238E27FC236}">
                <a16:creationId xmlns:a16="http://schemas.microsoft.com/office/drawing/2014/main" id="{4B6BCE84-A7A7-4701-966F-9F969C523C5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749558" y="2999731"/>
            <a:ext cx="1405742" cy="1162644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7" name="Рисунок 33">
            <a:extLst>
              <a:ext uri="{FF2B5EF4-FFF2-40B4-BE49-F238E27FC236}">
                <a16:creationId xmlns:a16="http://schemas.microsoft.com/office/drawing/2014/main" id="{2F810615-16AA-4D3F-93BB-1074BABE123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435088" y="2999731"/>
            <a:ext cx="1405742" cy="1162644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E9E999B4-BC91-4EF5-915C-59E58E141134}"/>
              </a:ext>
            </a:extLst>
          </p:cNvPr>
          <p:cNvSpPr/>
          <p:nvPr userDrawn="1"/>
        </p:nvSpPr>
        <p:spPr>
          <a:xfrm>
            <a:off x="979920" y="4514247"/>
            <a:ext cx="2379325" cy="1686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8E3D72D1-545E-4FA9-B18F-DBE257DA9472}"/>
              </a:ext>
            </a:extLst>
          </p:cNvPr>
          <p:cNvSpPr/>
          <p:nvPr userDrawn="1"/>
        </p:nvSpPr>
        <p:spPr>
          <a:xfrm>
            <a:off x="3621344" y="4514247"/>
            <a:ext cx="2379325" cy="1686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5" name="Прямоугольник 34">
            <a:extLst>
              <a:ext uri="{FF2B5EF4-FFF2-40B4-BE49-F238E27FC236}">
                <a16:creationId xmlns:a16="http://schemas.microsoft.com/office/drawing/2014/main" id="{A1FF2C74-7F94-4D15-9530-4844CA0ABABA}"/>
              </a:ext>
            </a:extLst>
          </p:cNvPr>
          <p:cNvSpPr/>
          <p:nvPr userDrawn="1"/>
        </p:nvSpPr>
        <p:spPr>
          <a:xfrm>
            <a:off x="6262766" y="4514247"/>
            <a:ext cx="2379325" cy="16865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D65048BF-5755-467D-94DA-799CD1A9ED70}"/>
              </a:ext>
            </a:extLst>
          </p:cNvPr>
          <p:cNvSpPr/>
          <p:nvPr userDrawn="1"/>
        </p:nvSpPr>
        <p:spPr>
          <a:xfrm>
            <a:off x="8904188" y="4514247"/>
            <a:ext cx="2379325" cy="168652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8" name="Текст 39">
            <a:extLst>
              <a:ext uri="{FF2B5EF4-FFF2-40B4-BE49-F238E27FC236}">
                <a16:creationId xmlns:a16="http://schemas.microsoft.com/office/drawing/2014/main" id="{3C8488B4-AC1B-43A6-A416-3F5BC72456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91465" y="4598182"/>
            <a:ext cx="2156235" cy="1330436"/>
          </a:xfrm>
        </p:spPr>
        <p:txBody>
          <a:bodyPr rtlCol="0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0" name="Текст 39">
            <a:extLst>
              <a:ext uri="{FF2B5EF4-FFF2-40B4-BE49-F238E27FC236}">
                <a16:creationId xmlns:a16="http://schemas.microsoft.com/office/drawing/2014/main" id="{950DB978-3832-472D-9958-42D6A712EA6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32888" y="4598182"/>
            <a:ext cx="2156235" cy="1330436"/>
          </a:xfrm>
        </p:spPr>
        <p:txBody>
          <a:bodyPr rtlCol="0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1" name="Текст 39">
            <a:extLst>
              <a:ext uri="{FF2B5EF4-FFF2-40B4-BE49-F238E27FC236}">
                <a16:creationId xmlns:a16="http://schemas.microsoft.com/office/drawing/2014/main" id="{7A9C8821-D3DD-40C3-83BD-38D1904057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74310" y="4598182"/>
            <a:ext cx="2156235" cy="1330436"/>
          </a:xfrm>
        </p:spPr>
        <p:txBody>
          <a:bodyPr rtlCol="0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2" name="Текст 39">
            <a:extLst>
              <a:ext uri="{FF2B5EF4-FFF2-40B4-BE49-F238E27FC236}">
                <a16:creationId xmlns:a16="http://schemas.microsoft.com/office/drawing/2014/main" id="{C3FC554A-BF67-40BD-BD4F-B2EA17BBDB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5732" y="4598182"/>
            <a:ext cx="2156235" cy="1330436"/>
          </a:xfrm>
        </p:spPr>
        <p:txBody>
          <a:bodyPr rtlCol="0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62ECF54D-C7AE-4FFE-A9FA-ECD663CD2A09}"/>
              </a:ext>
            </a:extLst>
          </p:cNvPr>
          <p:cNvCxnSpPr>
            <a:cxnSpLocks/>
          </p:cNvCxnSpPr>
          <p:nvPr userDrawn="1"/>
        </p:nvCxnSpPr>
        <p:spPr>
          <a:xfrm>
            <a:off x="979920" y="4357837"/>
            <a:ext cx="237932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7FB84BED-8481-4D23-AE06-31529215FE6C}"/>
              </a:ext>
            </a:extLst>
          </p:cNvPr>
          <p:cNvCxnSpPr>
            <a:cxnSpLocks/>
          </p:cNvCxnSpPr>
          <p:nvPr userDrawn="1"/>
        </p:nvCxnSpPr>
        <p:spPr>
          <a:xfrm>
            <a:off x="3621344" y="4357837"/>
            <a:ext cx="237932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4A09D405-9228-4697-A91F-4E5A2B5B6512}"/>
              </a:ext>
            </a:extLst>
          </p:cNvPr>
          <p:cNvCxnSpPr>
            <a:cxnSpLocks/>
          </p:cNvCxnSpPr>
          <p:nvPr userDrawn="1"/>
        </p:nvCxnSpPr>
        <p:spPr>
          <a:xfrm>
            <a:off x="6262767" y="4357837"/>
            <a:ext cx="2379325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9645748A-37E1-4661-B50F-D1FCAF7F3088}"/>
              </a:ext>
            </a:extLst>
          </p:cNvPr>
          <p:cNvCxnSpPr>
            <a:cxnSpLocks/>
          </p:cNvCxnSpPr>
          <p:nvPr userDrawn="1"/>
        </p:nvCxnSpPr>
        <p:spPr>
          <a:xfrm>
            <a:off x="8904191" y="4357837"/>
            <a:ext cx="2379325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08721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8" name="Рисунок 6">
            <a:extLst>
              <a:ext uri="{FF2B5EF4-FFF2-40B4-BE49-F238E27FC236}">
                <a16:creationId xmlns:a16="http://schemas.microsoft.com/office/drawing/2014/main" id="{7E57D58E-479C-4409-8D5F-7CAC3178A77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71476" y="1233488"/>
            <a:ext cx="4140890" cy="514826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7" name="Номер слайда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DD2DC66-11E4-4714-A8DE-E8AC34D49655}"/>
              </a:ext>
            </a:extLst>
          </p:cNvPr>
          <p:cNvSpPr/>
          <p:nvPr userDrawn="1"/>
        </p:nvSpPr>
        <p:spPr>
          <a:xfrm>
            <a:off x="4615257" y="1233489"/>
            <a:ext cx="2371952" cy="51482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B6748F93-9B1D-4874-A164-A654BF7D6C8C}"/>
              </a:ext>
            </a:extLst>
          </p:cNvPr>
          <p:cNvGrpSpPr/>
          <p:nvPr userDrawn="1"/>
        </p:nvGrpSpPr>
        <p:grpSpPr>
          <a:xfrm>
            <a:off x="4842107" y="2462886"/>
            <a:ext cx="1918252" cy="2689468"/>
            <a:chOff x="4790661" y="2266122"/>
            <a:chExt cx="1918252" cy="2852530"/>
          </a:xfrm>
        </p:grpSpPr>
        <p:cxnSp>
          <p:nvCxnSpPr>
            <p:cNvPr id="4" name="Прямая соединительная линия 3">
              <a:extLst>
                <a:ext uri="{FF2B5EF4-FFF2-40B4-BE49-F238E27FC236}">
                  <a16:creationId xmlns:a16="http://schemas.microsoft.com/office/drawing/2014/main" id="{4AEF10CE-C943-4C6B-9DBF-5A0E63CDC89B}"/>
                </a:ext>
              </a:extLst>
            </p:cNvPr>
            <p:cNvCxnSpPr/>
            <p:nvPr userDrawn="1"/>
          </p:nvCxnSpPr>
          <p:spPr>
            <a:xfrm>
              <a:off x="4790661" y="2266122"/>
              <a:ext cx="191825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3428B198-0637-4F15-900F-6709BFE4BDEA}"/>
                </a:ext>
              </a:extLst>
            </p:cNvPr>
            <p:cNvCxnSpPr/>
            <p:nvPr userDrawn="1"/>
          </p:nvCxnSpPr>
          <p:spPr>
            <a:xfrm>
              <a:off x="4790661" y="3692387"/>
              <a:ext cx="191825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7F29A1B0-F4AB-4243-979A-50FADE3330EA}"/>
                </a:ext>
              </a:extLst>
            </p:cNvPr>
            <p:cNvCxnSpPr/>
            <p:nvPr userDrawn="1"/>
          </p:nvCxnSpPr>
          <p:spPr>
            <a:xfrm>
              <a:off x="4790661" y="5118652"/>
              <a:ext cx="191825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F894F998-0FDF-4CA2-802E-4FCFA7674171}"/>
              </a:ext>
            </a:extLst>
          </p:cNvPr>
          <p:cNvGrpSpPr/>
          <p:nvPr userDrawn="1"/>
        </p:nvGrpSpPr>
        <p:grpSpPr>
          <a:xfrm>
            <a:off x="7090100" y="2462886"/>
            <a:ext cx="4801862" cy="2689468"/>
            <a:chOff x="4790661" y="2266122"/>
            <a:chExt cx="1918252" cy="2852530"/>
          </a:xfrm>
        </p:grpSpPr>
        <p:cxnSp>
          <p:nvCxnSpPr>
            <p:cNvPr id="33" name="Прямая соединительная линия 32">
              <a:extLst>
                <a:ext uri="{FF2B5EF4-FFF2-40B4-BE49-F238E27FC236}">
                  <a16:creationId xmlns:a16="http://schemas.microsoft.com/office/drawing/2014/main" id="{C1F0C0C8-87C4-49FB-B35B-E937E9D0BEC5}"/>
                </a:ext>
              </a:extLst>
            </p:cNvPr>
            <p:cNvCxnSpPr/>
            <p:nvPr userDrawn="1"/>
          </p:nvCxnSpPr>
          <p:spPr>
            <a:xfrm>
              <a:off x="4790661" y="2266122"/>
              <a:ext cx="1918252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>
              <a:extLst>
                <a:ext uri="{FF2B5EF4-FFF2-40B4-BE49-F238E27FC236}">
                  <a16:creationId xmlns:a16="http://schemas.microsoft.com/office/drawing/2014/main" id="{4857C5D3-7E33-4894-8AC3-0FD1BEB12F40}"/>
                </a:ext>
              </a:extLst>
            </p:cNvPr>
            <p:cNvCxnSpPr/>
            <p:nvPr userDrawn="1"/>
          </p:nvCxnSpPr>
          <p:spPr>
            <a:xfrm>
              <a:off x="4790661" y="3692387"/>
              <a:ext cx="1918252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>
              <a:extLst>
                <a:ext uri="{FF2B5EF4-FFF2-40B4-BE49-F238E27FC236}">
                  <a16:creationId xmlns:a16="http://schemas.microsoft.com/office/drawing/2014/main" id="{100BA9F8-92BF-42F0-BD46-D9B7E7422F75}"/>
                </a:ext>
              </a:extLst>
            </p:cNvPr>
            <p:cNvCxnSpPr/>
            <p:nvPr userDrawn="1"/>
          </p:nvCxnSpPr>
          <p:spPr>
            <a:xfrm>
              <a:off x="4790661" y="5118652"/>
              <a:ext cx="1918252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Текст 39">
            <a:extLst>
              <a:ext uri="{FF2B5EF4-FFF2-40B4-BE49-F238E27FC236}">
                <a16:creationId xmlns:a16="http://schemas.microsoft.com/office/drawing/2014/main" id="{9760B601-DCBC-47C8-95BE-A5DFCCBAD09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166507" y="1463643"/>
            <a:ext cx="4725455" cy="758822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0" name="Текст 39">
            <a:extLst>
              <a:ext uri="{FF2B5EF4-FFF2-40B4-BE49-F238E27FC236}">
                <a16:creationId xmlns:a16="http://schemas.microsoft.com/office/drawing/2014/main" id="{179CBA0C-6465-4209-AF3F-548A57F20CE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166507" y="2741755"/>
            <a:ext cx="4725455" cy="758822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1" name="Текст 39">
            <a:extLst>
              <a:ext uri="{FF2B5EF4-FFF2-40B4-BE49-F238E27FC236}">
                <a16:creationId xmlns:a16="http://schemas.microsoft.com/office/drawing/2014/main" id="{99852211-6BD9-4B69-BBC9-F2181F272D2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166507" y="4069997"/>
            <a:ext cx="4725455" cy="758822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2" name="Текст 39">
            <a:extLst>
              <a:ext uri="{FF2B5EF4-FFF2-40B4-BE49-F238E27FC236}">
                <a16:creationId xmlns:a16="http://schemas.microsoft.com/office/drawing/2014/main" id="{EEF11D65-7095-41D2-9630-E2EB44552E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166507" y="5394355"/>
            <a:ext cx="4725455" cy="758822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3" name="Рисунок 33">
            <a:extLst>
              <a:ext uri="{FF2B5EF4-FFF2-40B4-BE49-F238E27FC236}">
                <a16:creationId xmlns:a16="http://schemas.microsoft.com/office/drawing/2014/main" id="{1644FD94-AD03-4C4F-A1A5-085DD8F566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227571" y="1437538"/>
            <a:ext cx="1147325" cy="811033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4" name="Рисунок 33">
            <a:extLst>
              <a:ext uri="{FF2B5EF4-FFF2-40B4-BE49-F238E27FC236}">
                <a16:creationId xmlns:a16="http://schemas.microsoft.com/office/drawing/2014/main" id="{9A1BE0BE-1FFD-445C-B6BA-E4A602D2211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227571" y="2715650"/>
            <a:ext cx="1147325" cy="811033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5" name="Рисунок 33">
            <a:extLst>
              <a:ext uri="{FF2B5EF4-FFF2-40B4-BE49-F238E27FC236}">
                <a16:creationId xmlns:a16="http://schemas.microsoft.com/office/drawing/2014/main" id="{B577AF17-6C7E-48B9-B267-0874B232A710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227571" y="4043892"/>
            <a:ext cx="1147325" cy="811033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6" name="Рисунок 33">
            <a:extLst>
              <a:ext uri="{FF2B5EF4-FFF2-40B4-BE49-F238E27FC236}">
                <a16:creationId xmlns:a16="http://schemas.microsoft.com/office/drawing/2014/main" id="{98A01AB1-3434-46C7-B1B3-90AFD4B1799F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5227571" y="5368250"/>
            <a:ext cx="1147325" cy="811033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27280925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7" name="Номер слайда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DD2DC66-11E4-4714-A8DE-E8AC34D49655}"/>
              </a:ext>
            </a:extLst>
          </p:cNvPr>
          <p:cNvSpPr/>
          <p:nvPr userDrawn="1"/>
        </p:nvSpPr>
        <p:spPr>
          <a:xfrm>
            <a:off x="371475" y="1233488"/>
            <a:ext cx="2293200" cy="24276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EAF541B1-4F4B-40BC-BF0B-B80864399D0C}"/>
              </a:ext>
            </a:extLst>
          </p:cNvPr>
          <p:cNvSpPr/>
          <p:nvPr userDrawn="1"/>
        </p:nvSpPr>
        <p:spPr>
          <a:xfrm>
            <a:off x="371475" y="3773172"/>
            <a:ext cx="2293200" cy="24276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DB837A4A-8DA3-4F45-9468-2C7DE5B35803}"/>
              </a:ext>
            </a:extLst>
          </p:cNvPr>
          <p:cNvSpPr/>
          <p:nvPr userDrawn="1"/>
        </p:nvSpPr>
        <p:spPr>
          <a:xfrm>
            <a:off x="6170635" y="1233487"/>
            <a:ext cx="2294237" cy="24276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39CA034F-F360-4CF5-B944-C16768254C5A}"/>
              </a:ext>
            </a:extLst>
          </p:cNvPr>
          <p:cNvSpPr/>
          <p:nvPr userDrawn="1"/>
        </p:nvSpPr>
        <p:spPr>
          <a:xfrm>
            <a:off x="6170635" y="3773171"/>
            <a:ext cx="2294237" cy="24276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3" name="Рисунок 33">
            <a:extLst>
              <a:ext uri="{FF2B5EF4-FFF2-40B4-BE49-F238E27FC236}">
                <a16:creationId xmlns:a16="http://schemas.microsoft.com/office/drawing/2014/main" id="{1644FD94-AD03-4C4F-A1A5-085DD8F566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5473" y="1713955"/>
            <a:ext cx="1805204" cy="14666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ECA01639-D8FA-4F18-8FE5-E923F5A1BB48}"/>
              </a:ext>
            </a:extLst>
          </p:cNvPr>
          <p:cNvSpPr/>
          <p:nvPr userDrawn="1"/>
        </p:nvSpPr>
        <p:spPr>
          <a:xfrm>
            <a:off x="2730561" y="1233488"/>
            <a:ext cx="3342248" cy="24276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AF02D09E-3C25-405E-BF24-A884A07C224A}"/>
              </a:ext>
            </a:extLst>
          </p:cNvPr>
          <p:cNvSpPr/>
          <p:nvPr userDrawn="1"/>
        </p:nvSpPr>
        <p:spPr>
          <a:xfrm>
            <a:off x="2730561" y="3773171"/>
            <a:ext cx="3342248" cy="24276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9" name="Текст 39">
            <a:extLst>
              <a:ext uri="{FF2B5EF4-FFF2-40B4-BE49-F238E27FC236}">
                <a16:creationId xmlns:a16="http://schemas.microsoft.com/office/drawing/2014/main" id="{9760B601-DCBC-47C8-95BE-A5DFCCBAD09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900245" y="1460126"/>
            <a:ext cx="3002880" cy="1974324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35" name="Текст 39">
            <a:extLst>
              <a:ext uri="{FF2B5EF4-FFF2-40B4-BE49-F238E27FC236}">
                <a16:creationId xmlns:a16="http://schemas.microsoft.com/office/drawing/2014/main" id="{33BDF68D-A417-4526-95BD-83DC0A4FA5B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900245" y="3999809"/>
            <a:ext cx="3002880" cy="1974324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1C6F0F84-9668-4EA8-A3F5-3AD5AED3EFDD}"/>
              </a:ext>
            </a:extLst>
          </p:cNvPr>
          <p:cNvSpPr/>
          <p:nvPr userDrawn="1"/>
        </p:nvSpPr>
        <p:spPr>
          <a:xfrm>
            <a:off x="8549714" y="1233488"/>
            <a:ext cx="3342248" cy="24276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19CCCFCB-4EAD-47A3-8F4A-307EE022DD53}"/>
              </a:ext>
            </a:extLst>
          </p:cNvPr>
          <p:cNvSpPr/>
          <p:nvPr userDrawn="1"/>
        </p:nvSpPr>
        <p:spPr>
          <a:xfrm>
            <a:off x="8549714" y="3773171"/>
            <a:ext cx="3342248" cy="24276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9" name="Текст 39">
            <a:extLst>
              <a:ext uri="{FF2B5EF4-FFF2-40B4-BE49-F238E27FC236}">
                <a16:creationId xmlns:a16="http://schemas.microsoft.com/office/drawing/2014/main" id="{058CD71F-A7E3-4F68-ADE3-4E6B1BAE312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719398" y="1460126"/>
            <a:ext cx="3002880" cy="1974324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50" name="Текст 39">
            <a:extLst>
              <a:ext uri="{FF2B5EF4-FFF2-40B4-BE49-F238E27FC236}">
                <a16:creationId xmlns:a16="http://schemas.microsoft.com/office/drawing/2014/main" id="{6EC40EC2-3775-4AF2-965D-0235107D834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719398" y="3999809"/>
            <a:ext cx="3002880" cy="1974324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51" name="Рисунок 33">
            <a:extLst>
              <a:ext uri="{FF2B5EF4-FFF2-40B4-BE49-F238E27FC236}">
                <a16:creationId xmlns:a16="http://schemas.microsoft.com/office/drawing/2014/main" id="{F196EA03-E36C-4E2A-A82F-8FA76EC2DBFC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615473" y="4253638"/>
            <a:ext cx="1805204" cy="14666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2" name="Рисунок 33">
            <a:extLst>
              <a:ext uri="{FF2B5EF4-FFF2-40B4-BE49-F238E27FC236}">
                <a16:creationId xmlns:a16="http://schemas.microsoft.com/office/drawing/2014/main" id="{9A754FAD-4B3A-4A76-9F0D-84DA72FD822B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415151" y="4253638"/>
            <a:ext cx="1805204" cy="14666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3" name="Рисунок 33">
            <a:extLst>
              <a:ext uri="{FF2B5EF4-FFF2-40B4-BE49-F238E27FC236}">
                <a16:creationId xmlns:a16="http://schemas.microsoft.com/office/drawing/2014/main" id="{7A45718F-1012-47C4-BF29-7462E5C6CB90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6415151" y="1713954"/>
            <a:ext cx="1805204" cy="14666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6277322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DD2DC66-11E4-4714-A8DE-E8AC34D49655}"/>
              </a:ext>
            </a:extLst>
          </p:cNvPr>
          <p:cNvSpPr/>
          <p:nvPr userDrawn="1"/>
        </p:nvSpPr>
        <p:spPr>
          <a:xfrm>
            <a:off x="371474" y="1660868"/>
            <a:ext cx="2686613" cy="24276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8CD9ECBB-3A0A-409C-B1C0-C8F4C3087894}"/>
              </a:ext>
            </a:extLst>
          </p:cNvPr>
          <p:cNvSpPr/>
          <p:nvPr userDrawn="1"/>
        </p:nvSpPr>
        <p:spPr>
          <a:xfrm>
            <a:off x="3316099" y="1660868"/>
            <a:ext cx="2686613" cy="24276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6FB4FA2C-0414-484D-95CD-C5E17E33E238}"/>
              </a:ext>
            </a:extLst>
          </p:cNvPr>
          <p:cNvSpPr/>
          <p:nvPr userDrawn="1"/>
        </p:nvSpPr>
        <p:spPr>
          <a:xfrm>
            <a:off x="6260723" y="1660868"/>
            <a:ext cx="2686613" cy="24276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8D0DE753-6478-4950-8F99-15952FCB6521}"/>
              </a:ext>
            </a:extLst>
          </p:cNvPr>
          <p:cNvSpPr/>
          <p:nvPr userDrawn="1"/>
        </p:nvSpPr>
        <p:spPr>
          <a:xfrm>
            <a:off x="9205348" y="1660868"/>
            <a:ext cx="2686613" cy="24276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7" name="Номер слайда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Рисунок 33">
            <a:extLst>
              <a:ext uri="{FF2B5EF4-FFF2-40B4-BE49-F238E27FC236}">
                <a16:creationId xmlns:a16="http://schemas.microsoft.com/office/drawing/2014/main" id="{1644FD94-AD03-4C4F-A1A5-085DD8F566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420" y="1761485"/>
            <a:ext cx="249472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8" name="Рисунок 33">
            <a:extLst>
              <a:ext uri="{FF2B5EF4-FFF2-40B4-BE49-F238E27FC236}">
                <a16:creationId xmlns:a16="http://schemas.microsoft.com/office/drawing/2014/main" id="{85BB27A3-DB87-46F4-8CA4-3C04A088E78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412045" y="1761485"/>
            <a:ext cx="249472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9" name="Рисунок 33">
            <a:extLst>
              <a:ext uri="{FF2B5EF4-FFF2-40B4-BE49-F238E27FC236}">
                <a16:creationId xmlns:a16="http://schemas.microsoft.com/office/drawing/2014/main" id="{F356E399-83ED-4937-A1CC-F591866C0E8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356669" y="1761485"/>
            <a:ext cx="249472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0" name="Рисунок 33">
            <a:extLst>
              <a:ext uri="{FF2B5EF4-FFF2-40B4-BE49-F238E27FC236}">
                <a16:creationId xmlns:a16="http://schemas.microsoft.com/office/drawing/2014/main" id="{0967254B-CF1D-4F0D-A7F6-EC4E117B750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9301294" y="1761485"/>
            <a:ext cx="249472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1" name="Текст 39">
            <a:extLst>
              <a:ext uri="{FF2B5EF4-FFF2-40B4-BE49-F238E27FC236}">
                <a16:creationId xmlns:a16="http://schemas.microsoft.com/office/drawing/2014/main" id="{0CEF6C35-6F7B-43AD-9E4D-44C2F8A7DF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1474" y="4302782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2000" b="1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33" name="Текст 39">
            <a:extLst>
              <a:ext uri="{FF2B5EF4-FFF2-40B4-BE49-F238E27FC236}">
                <a16:creationId xmlns:a16="http://schemas.microsoft.com/office/drawing/2014/main" id="{44EF032C-161A-4C58-B624-66488C255E1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1474" y="5058156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37" name="Текст 39">
            <a:extLst>
              <a:ext uri="{FF2B5EF4-FFF2-40B4-BE49-F238E27FC236}">
                <a16:creationId xmlns:a16="http://schemas.microsoft.com/office/drawing/2014/main" id="{ACF86334-F4A8-4CCD-944F-524700CD838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16099" y="4302782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2000" b="1">
                <a:solidFill>
                  <a:schemeClr val="accent2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38" name="Текст 39">
            <a:extLst>
              <a:ext uri="{FF2B5EF4-FFF2-40B4-BE49-F238E27FC236}">
                <a16:creationId xmlns:a16="http://schemas.microsoft.com/office/drawing/2014/main" id="{135B4AC9-821C-4D70-8A4A-1992394DE43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16099" y="5058156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0" name="Текст 39">
            <a:extLst>
              <a:ext uri="{FF2B5EF4-FFF2-40B4-BE49-F238E27FC236}">
                <a16:creationId xmlns:a16="http://schemas.microsoft.com/office/drawing/2014/main" id="{D2CF516C-7598-43D3-95E9-5633F8F4469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60723" y="4302782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20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1" name="Текст 39">
            <a:extLst>
              <a:ext uri="{FF2B5EF4-FFF2-40B4-BE49-F238E27FC236}">
                <a16:creationId xmlns:a16="http://schemas.microsoft.com/office/drawing/2014/main" id="{12A6084C-5383-4EFC-8D49-33C5B61E649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60723" y="5058156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2" name="Текст 39">
            <a:extLst>
              <a:ext uri="{FF2B5EF4-FFF2-40B4-BE49-F238E27FC236}">
                <a16:creationId xmlns:a16="http://schemas.microsoft.com/office/drawing/2014/main" id="{EFC5493B-D3CF-41B9-A996-7FBE932504B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205350" y="4302782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20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4" name="Текст 39">
            <a:extLst>
              <a:ext uri="{FF2B5EF4-FFF2-40B4-BE49-F238E27FC236}">
                <a16:creationId xmlns:a16="http://schemas.microsoft.com/office/drawing/2014/main" id="{33A98F60-C169-44C1-9654-2239C9C1F29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205350" y="5058156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</p:spTree>
    <p:extLst>
      <p:ext uri="{BB962C8B-B14F-4D97-AF65-F5344CB8AC3E}">
        <p14:creationId xmlns:p14="http://schemas.microsoft.com/office/powerpoint/2010/main" val="188473430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FBB81E01-55F6-44A7-8ACB-B172EA0F9FB3}"/>
              </a:ext>
            </a:extLst>
          </p:cNvPr>
          <p:cNvSpPr/>
          <p:nvPr userDrawn="1"/>
        </p:nvSpPr>
        <p:spPr>
          <a:xfrm>
            <a:off x="467420" y="3895002"/>
            <a:ext cx="2494721" cy="2067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FAD85DF7-0BE8-4B88-98A1-F5062CDAA964}"/>
              </a:ext>
            </a:extLst>
          </p:cNvPr>
          <p:cNvSpPr/>
          <p:nvPr userDrawn="1"/>
        </p:nvSpPr>
        <p:spPr>
          <a:xfrm>
            <a:off x="3412044" y="3895002"/>
            <a:ext cx="2494721" cy="20672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DF69394C-95D0-4D10-A34D-A35EF27D2806}"/>
              </a:ext>
            </a:extLst>
          </p:cNvPr>
          <p:cNvSpPr/>
          <p:nvPr userDrawn="1"/>
        </p:nvSpPr>
        <p:spPr>
          <a:xfrm>
            <a:off x="6356668" y="3895002"/>
            <a:ext cx="2494721" cy="2067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86DBF753-694A-4503-A33B-73C09E8EE3A5}"/>
              </a:ext>
            </a:extLst>
          </p:cNvPr>
          <p:cNvSpPr/>
          <p:nvPr userDrawn="1"/>
        </p:nvSpPr>
        <p:spPr>
          <a:xfrm>
            <a:off x="9301294" y="3895002"/>
            <a:ext cx="2494721" cy="20672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7" name="Номер слайда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Рисунок 33">
            <a:extLst>
              <a:ext uri="{FF2B5EF4-FFF2-40B4-BE49-F238E27FC236}">
                <a16:creationId xmlns:a16="http://schemas.microsoft.com/office/drawing/2014/main" id="{1644FD94-AD03-4C4F-A1A5-085DD8F566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420" y="1522949"/>
            <a:ext cx="249472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8" name="Рисунок 33">
            <a:extLst>
              <a:ext uri="{FF2B5EF4-FFF2-40B4-BE49-F238E27FC236}">
                <a16:creationId xmlns:a16="http://schemas.microsoft.com/office/drawing/2014/main" id="{85BB27A3-DB87-46F4-8CA4-3C04A088E78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412045" y="1522949"/>
            <a:ext cx="249472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9" name="Рисунок 33">
            <a:extLst>
              <a:ext uri="{FF2B5EF4-FFF2-40B4-BE49-F238E27FC236}">
                <a16:creationId xmlns:a16="http://schemas.microsoft.com/office/drawing/2014/main" id="{F356E399-83ED-4937-A1CC-F591866C0E8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356669" y="1522949"/>
            <a:ext cx="249472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0" name="Рисунок 33">
            <a:extLst>
              <a:ext uri="{FF2B5EF4-FFF2-40B4-BE49-F238E27FC236}">
                <a16:creationId xmlns:a16="http://schemas.microsoft.com/office/drawing/2014/main" id="{0967254B-CF1D-4F0D-A7F6-EC4E117B750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9301294" y="1522949"/>
            <a:ext cx="249472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1" name="Текст 39">
            <a:extLst>
              <a:ext uri="{FF2B5EF4-FFF2-40B4-BE49-F238E27FC236}">
                <a16:creationId xmlns:a16="http://schemas.microsoft.com/office/drawing/2014/main" id="{0CEF6C35-6F7B-43AD-9E4D-44C2F8A7DF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4610" y="4123880"/>
            <a:ext cx="2220341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33" name="Текст 39">
            <a:extLst>
              <a:ext uri="{FF2B5EF4-FFF2-40B4-BE49-F238E27FC236}">
                <a16:creationId xmlns:a16="http://schemas.microsoft.com/office/drawing/2014/main" id="{44EF032C-161A-4C58-B624-66488C255E1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04610" y="4879254"/>
            <a:ext cx="2220341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37" name="Текст 39">
            <a:extLst>
              <a:ext uri="{FF2B5EF4-FFF2-40B4-BE49-F238E27FC236}">
                <a16:creationId xmlns:a16="http://schemas.microsoft.com/office/drawing/2014/main" id="{ACF86334-F4A8-4CCD-944F-524700CD838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549235" y="4123880"/>
            <a:ext cx="2220341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38" name="Текст 39">
            <a:extLst>
              <a:ext uri="{FF2B5EF4-FFF2-40B4-BE49-F238E27FC236}">
                <a16:creationId xmlns:a16="http://schemas.microsoft.com/office/drawing/2014/main" id="{135B4AC9-821C-4D70-8A4A-1992394DE43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549235" y="4879254"/>
            <a:ext cx="2220341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0" name="Текст 39">
            <a:extLst>
              <a:ext uri="{FF2B5EF4-FFF2-40B4-BE49-F238E27FC236}">
                <a16:creationId xmlns:a16="http://schemas.microsoft.com/office/drawing/2014/main" id="{D2CF516C-7598-43D3-95E9-5633F8F4469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493859" y="4123880"/>
            <a:ext cx="2220341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1" name="Текст 39">
            <a:extLst>
              <a:ext uri="{FF2B5EF4-FFF2-40B4-BE49-F238E27FC236}">
                <a16:creationId xmlns:a16="http://schemas.microsoft.com/office/drawing/2014/main" id="{12A6084C-5383-4EFC-8D49-33C5B61E649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93859" y="4879254"/>
            <a:ext cx="2220341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2" name="Текст 39">
            <a:extLst>
              <a:ext uri="{FF2B5EF4-FFF2-40B4-BE49-F238E27FC236}">
                <a16:creationId xmlns:a16="http://schemas.microsoft.com/office/drawing/2014/main" id="{EFC5493B-D3CF-41B9-A996-7FBE932504B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438486" y="4123880"/>
            <a:ext cx="2220341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  <p:sp>
        <p:nvSpPr>
          <p:cNvPr id="44" name="Текст 39">
            <a:extLst>
              <a:ext uri="{FF2B5EF4-FFF2-40B4-BE49-F238E27FC236}">
                <a16:creationId xmlns:a16="http://schemas.microsoft.com/office/drawing/2014/main" id="{33A98F60-C169-44C1-9654-2239C9C1F29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438486" y="4879254"/>
            <a:ext cx="2220341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Добавьте свой текст здесь</a:t>
            </a:r>
          </a:p>
        </p:txBody>
      </p:sp>
    </p:spTree>
    <p:extLst>
      <p:ext uri="{BB962C8B-B14F-4D97-AF65-F5344CB8AC3E}">
        <p14:creationId xmlns:p14="http://schemas.microsoft.com/office/powerpoint/2010/main" val="5653828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7" name="Номер слайда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полнитель диаграммы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4900613" y="1233488"/>
            <a:ext cx="6991350" cy="49672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/>
              <a:t>Щелкните значок, чтобы добавить диаграмму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D928258E-48B5-471F-BC61-B45FB2CA51BA}"/>
              </a:ext>
            </a:extLst>
          </p:cNvPr>
          <p:cNvSpPr/>
          <p:nvPr userDrawn="1"/>
        </p:nvSpPr>
        <p:spPr>
          <a:xfrm>
            <a:off x="371474" y="1233488"/>
            <a:ext cx="4419187" cy="49672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9867FAC3-5109-4D5D-8105-FC48313396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100" y="1450975"/>
            <a:ext cx="4065588" cy="4552950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0596796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7" name="Номер слайда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полнитель диаграммы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71475" y="1233488"/>
            <a:ext cx="11520488" cy="49672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/>
              <a:t>Щелкните значок, чтобы добавить диаграмму</a:t>
            </a:r>
          </a:p>
        </p:txBody>
      </p:sp>
    </p:spTree>
    <p:extLst>
      <p:ext uri="{BB962C8B-B14F-4D97-AF65-F5344CB8AC3E}">
        <p14:creationId xmlns:p14="http://schemas.microsoft.com/office/powerpoint/2010/main" val="258952979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7" name="Номер слайда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полнитель диаграммы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71475" y="1233488"/>
            <a:ext cx="7450621" cy="49672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/>
              <a:t>Щелкните значок, чтобы добавить диаграмму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F1D1D3DC-359F-47D3-A498-6E5DEF615BD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940675" y="1233488"/>
            <a:ext cx="3951288" cy="49672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8405930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7" name="Номер слайда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полнитель диаграммы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381415" y="1233488"/>
            <a:ext cx="5512490" cy="49672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/>
              <a:t>Щелкните значок, чтобы добавить диаграмму</a:t>
            </a:r>
          </a:p>
        </p:txBody>
      </p:sp>
      <p:sp>
        <p:nvSpPr>
          <p:cNvPr id="7" name="Заполнитель диаграммы 3">
            <a:extLst>
              <a:ext uri="{FF2B5EF4-FFF2-40B4-BE49-F238E27FC236}">
                <a16:creationId xmlns:a16="http://schemas.microsoft.com/office/drawing/2014/main" id="{6750280A-6976-42F9-B984-8601DD1972DC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6379473" y="1233488"/>
            <a:ext cx="5512490" cy="49672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/>
              <a:t>Щелкните значок, чтобы добавить диаграмму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5E63221D-DF23-4F80-AB42-A74C1B1CB425}"/>
              </a:ext>
            </a:extLst>
          </p:cNvPr>
          <p:cNvCxnSpPr/>
          <p:nvPr userDrawn="1"/>
        </p:nvCxnSpPr>
        <p:spPr>
          <a:xfrm>
            <a:off x="6125817" y="1233488"/>
            <a:ext cx="0" cy="496728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73957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7" name="Номер слайда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полнитель диаграммы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510622" y="1362696"/>
            <a:ext cx="5552246" cy="2294899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/>
              <a:t>Щелкните значок, чтобы добавить диаграмму</a:t>
            </a:r>
          </a:p>
        </p:txBody>
      </p:sp>
      <p:sp>
        <p:nvSpPr>
          <p:cNvPr id="9" name="Заполнитель диаграммы 3">
            <a:extLst>
              <a:ext uri="{FF2B5EF4-FFF2-40B4-BE49-F238E27FC236}">
                <a16:creationId xmlns:a16="http://schemas.microsoft.com/office/drawing/2014/main" id="{3CC4F2FB-E360-40E2-BDA5-455EB243C216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500682" y="3781218"/>
            <a:ext cx="5552246" cy="2294899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/>
              <a:t>Щелкните значок, чтобы добавить диаграмму</a:t>
            </a:r>
          </a:p>
        </p:txBody>
      </p:sp>
      <p:sp>
        <p:nvSpPr>
          <p:cNvPr id="10" name="Заполнитель диаграммы 3">
            <a:extLst>
              <a:ext uri="{FF2B5EF4-FFF2-40B4-BE49-F238E27FC236}">
                <a16:creationId xmlns:a16="http://schemas.microsoft.com/office/drawing/2014/main" id="{6373EAFD-6648-4861-97FB-A3961B86C814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6208643" y="1367561"/>
            <a:ext cx="5552246" cy="2294899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/>
              <a:t>Щелкните значок, чтобы добавить диаграмму</a:t>
            </a:r>
          </a:p>
        </p:txBody>
      </p:sp>
      <p:sp>
        <p:nvSpPr>
          <p:cNvPr id="11" name="Заполнитель диаграммы 3">
            <a:extLst>
              <a:ext uri="{FF2B5EF4-FFF2-40B4-BE49-F238E27FC236}">
                <a16:creationId xmlns:a16="http://schemas.microsoft.com/office/drawing/2014/main" id="{CF0E102C-57E1-46ED-BE41-21C356F42BAD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6198703" y="3786083"/>
            <a:ext cx="5552246" cy="2294899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/>
              <a:t>Щелкните значок, чтобы добавить диаграмму</a:t>
            </a:r>
          </a:p>
        </p:txBody>
      </p:sp>
    </p:spTree>
    <p:extLst>
      <p:ext uri="{BB962C8B-B14F-4D97-AF65-F5344CB8AC3E}">
        <p14:creationId xmlns:p14="http://schemas.microsoft.com/office/powerpoint/2010/main" val="10208442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799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27201" y="2337595"/>
            <a:ext cx="8737600" cy="2182811"/>
          </a:xfrm>
        </p:spPr>
        <p:txBody>
          <a:bodyPr rtlCol="0" anchor="ctr">
            <a:normAutofit/>
          </a:bodyPr>
          <a:lstStyle>
            <a:lvl1pPr algn="ctr">
              <a:defRPr sz="115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75753809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379C3DD3-9184-4434-93FC-DDB3E5B53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302458-F7EC-4A75-A897-E73CF8028E7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FD31584-D229-4F6C-BA8E-36782FDA8D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82B7AE8-665C-4FF6-B292-B525984D9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9031890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FCE2ACFC-0D65-4857-AAEE-904747F38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Рисунок 2">
            <a:extLst>
              <a:ext uri="{FF2B5EF4-FFF2-40B4-BE49-F238E27FC236}">
                <a16:creationId xmlns:a16="http://schemas.microsoft.com/office/drawing/2014/main" id="{8A594C5E-E06C-488C-AC82-331C53B94F1C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4EC8C27-FA57-408C-8D6B-844D81BC831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468A18F-96D4-4F1F-BF6B-EDFACBF8D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803416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060ACE-E228-45FD-83E3-FF4D1CCF7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7" cy="758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8AF9FF-2A4E-41E6-956B-69BC625CC9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4" y="1233488"/>
            <a:ext cx="11520487" cy="4943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EE1F87C-C7F2-4F14-86B1-854B7B0C580E}"/>
              </a:ext>
            </a:extLst>
          </p:cNvPr>
          <p:cNvSpPr/>
          <p:nvPr userDrawn="1"/>
        </p:nvSpPr>
        <p:spPr>
          <a:xfrm>
            <a:off x="11229975" y="6512060"/>
            <a:ext cx="962025" cy="3459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FD9470-E137-41DF-A5CA-C7B4B9856E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8900" y="6581978"/>
            <a:ext cx="373062" cy="206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rtl="0"/>
            <a:fld id="{03DC2DEF-D2FE-4B45-ABA4-9F153FD1C98A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8AB12CC-D752-4664-B92F-BAEFF0416B7E}"/>
              </a:ext>
            </a:extLst>
          </p:cNvPr>
          <p:cNvSpPr/>
          <p:nvPr userDrawn="1"/>
        </p:nvSpPr>
        <p:spPr>
          <a:xfrm>
            <a:off x="0" y="260350"/>
            <a:ext cx="300037" cy="755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34583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50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51" r:id="rId13"/>
    <p:sldLayoutId id="2147483670" r:id="rId14"/>
    <p:sldLayoutId id="2147483671" r:id="rId15"/>
    <p:sldLayoutId id="2147483672" r:id="rId16"/>
    <p:sldLayoutId id="2147483673" r:id="rId17"/>
    <p:sldLayoutId id="2147483652" r:id="rId18"/>
    <p:sldLayoutId id="2147483674" r:id="rId19"/>
    <p:sldLayoutId id="2147483675" r:id="rId20"/>
    <p:sldLayoutId id="2147483676" r:id="rId21"/>
    <p:sldLayoutId id="2147483677" r:id="rId22"/>
    <p:sldLayoutId id="2147483655" r:id="rId23"/>
    <p:sldLayoutId id="2147483678" r:id="rId24"/>
    <p:sldLayoutId id="2147483679" r:id="rId25"/>
    <p:sldLayoutId id="2147483680" r:id="rId26"/>
    <p:sldLayoutId id="2147483681" r:id="rId27"/>
    <p:sldLayoutId id="2147483653" r:id="rId28"/>
    <p:sldLayoutId id="2147483682" r:id="rId29"/>
    <p:sldLayoutId id="2147483683" r:id="rId30"/>
    <p:sldLayoutId id="2147483684" r:id="rId31"/>
    <p:sldLayoutId id="2147483685" r:id="rId32"/>
    <p:sldLayoutId id="2147483654" r:id="rId33"/>
    <p:sldLayoutId id="2147483686" r:id="rId34"/>
    <p:sldLayoutId id="2147483687" r:id="rId35"/>
    <p:sldLayoutId id="2147483689" r:id="rId36"/>
    <p:sldLayoutId id="2147483688" r:id="rId37"/>
    <p:sldLayoutId id="2147483690" r:id="rId38"/>
    <p:sldLayoutId id="2147483691" r:id="rId39"/>
    <p:sldLayoutId id="2147483692" r:id="rId40"/>
    <p:sldLayoutId id="2147483693" r:id="rId41"/>
    <p:sldLayoutId id="2147483694" r:id="rId42"/>
    <p:sldLayoutId id="2147483695" r:id="rId43"/>
    <p:sldLayoutId id="2147483696" r:id="rId44"/>
    <p:sldLayoutId id="2147483697" r:id="rId45"/>
    <p:sldLayoutId id="2147483698" r:id="rId46"/>
    <p:sldLayoutId id="2147483699" r:id="rId47"/>
    <p:sldLayoutId id="2147483700" r:id="rId48"/>
    <p:sldLayoutId id="2147483701" r:id="rId49"/>
    <p:sldLayoutId id="2147483702" r:id="rId50"/>
    <p:sldLayoutId id="2147483656" r:id="rId51"/>
    <p:sldLayoutId id="2147483657" r:id="rId5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4" userDrawn="1">
          <p15:clr>
            <a:srgbClr val="F26B43"/>
          </p15:clr>
        </p15:guide>
        <p15:guide id="2" pos="234" userDrawn="1">
          <p15:clr>
            <a:srgbClr val="F26B43"/>
          </p15:clr>
        </p15:guide>
        <p15:guide id="3" orient="horz" pos="4133" userDrawn="1">
          <p15:clr>
            <a:srgbClr val="F26B43"/>
          </p15:clr>
        </p15:guide>
        <p15:guide id="4" pos="7491" userDrawn="1">
          <p15:clr>
            <a:srgbClr val="F26B43"/>
          </p15:clr>
        </p15:guide>
        <p15:guide id="5" orient="horz" pos="640" userDrawn="1">
          <p15:clr>
            <a:srgbClr val="F26B43"/>
          </p15:clr>
        </p15:guide>
        <p15:guide id="6" orient="horz" pos="777" userDrawn="1">
          <p15:clr>
            <a:srgbClr val="F26B43"/>
          </p15:clr>
        </p15:guide>
        <p15:guide id="7" orient="horz" pos="4020" userDrawn="1">
          <p15:clr>
            <a:srgbClr val="F26B43"/>
          </p15:clr>
        </p15:guide>
        <p15:guide id="8" orient="horz" pos="390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gkgefestconsult.r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kgefestconsult.ru/o-nas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hyperlink" Target="https://www.gkgefestconsult.ru/obuchenie-po-promyshlennoj-bezopasnosti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www.gkgefestconsult.ru/sro/proverki-sro/" TargetMode="External"/><Relationship Id="rId7" Type="http://schemas.openxmlformats.org/officeDocument/2006/relationships/hyperlink" Target="https://www.gkgefestconsult.ru/sro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jpg"/><Relationship Id="rId5" Type="http://schemas.openxmlformats.org/officeDocument/2006/relationships/hyperlink" Target="https://www.gkgefestconsult.ru/nrs/zadvoenie-specialista-v-nrs-nopriz/" TargetMode="External"/><Relationship Id="rId4" Type="http://schemas.openxmlformats.org/officeDocument/2006/relationships/hyperlink" Target="https://www.gkgefestconsult.ru/nok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www.gkgefestconsult.ru/nrs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kgefestconsult.ru/nok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jpg"/><Relationship Id="rId5" Type="http://schemas.openxmlformats.org/officeDocument/2006/relationships/hyperlink" Target="https://www.gkgefestconsult.ru/nrs/raschet-stazha-dlya-nrs-nostrojnopriz/" TargetMode="External"/><Relationship Id="rId4" Type="http://schemas.openxmlformats.org/officeDocument/2006/relationships/hyperlink" Target="https://www.gkgefestconsult.ru/nrs/672-prikaz-poisk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kgefestconsult.ru/fkr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hyperlink" Target="https://www.gkgefestconsult.ru/nok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5" Type="http://schemas.openxmlformats.org/officeDocument/2006/relationships/hyperlink" Target="https://www.gkgefestconsult.ru/nok/" TargetMode="External"/><Relationship Id="rId4" Type="http://schemas.openxmlformats.org/officeDocument/2006/relationships/hyperlink" Target="https://www.gkgefestconsult.ru/licenzirovanie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5" Type="http://schemas.openxmlformats.org/officeDocument/2006/relationships/hyperlink" Target="https://www.gkgefestconsult.ru/nok/" TargetMode="External"/><Relationship Id="rId4" Type="http://schemas.openxmlformats.org/officeDocument/2006/relationships/hyperlink" Target="https://www.gkgefestconsult.ru/obuchenie-po-promyshlennoj-bezopasnosti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5" Type="http://schemas.openxmlformats.org/officeDocument/2006/relationships/hyperlink" Target="https://www.gkgefestconsult.ru/nok/" TargetMode="External"/><Relationship Id="rId4" Type="http://schemas.openxmlformats.org/officeDocument/2006/relationships/hyperlink" Target="https://www.gkgefestconsult.ru/sertifikaciya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5" Type="http://schemas.openxmlformats.org/officeDocument/2006/relationships/hyperlink" Target="https://www.gkgefestconsult.ru/nok/" TargetMode="External"/><Relationship Id="rId4" Type="http://schemas.openxmlformats.org/officeDocument/2006/relationships/hyperlink" Target="https://www.gkgefestconsult.ru/akkreditaciya-i-attestaciya-laboratorij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5" Type="http://schemas.openxmlformats.org/officeDocument/2006/relationships/hyperlink" Target="https://www.gkgefestconsult.ru/nok/" TargetMode="External"/><Relationship Id="rId4" Type="http://schemas.openxmlformats.org/officeDocument/2006/relationships/hyperlink" Target="https://www.gkgefestconsult.ru/akkreditaciya-i-attestaciya-laboratorij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17.jp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5" Type="http://schemas.openxmlformats.org/officeDocument/2006/relationships/hyperlink" Target="https://www.gkgefestconsult.ru/nok/" TargetMode="External"/><Relationship Id="rId4" Type="http://schemas.openxmlformats.org/officeDocument/2006/relationships/hyperlink" Target="https://www.gkgefestconsult.ru/akkreditaciya-i-attestaciya-laboratorij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gkgefestconsult.ru/nok/" TargetMode="External"/><Relationship Id="rId4" Type="http://schemas.openxmlformats.org/officeDocument/2006/relationships/hyperlink" Target="https://www.gkgefestconsult.ru/akkreditaciya-i-attestaciya-laboratorij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hyperlink" Target="https://www.gkgefestconsult.ru/nok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.xml"/><Relationship Id="rId6" Type="http://schemas.openxmlformats.org/officeDocument/2006/relationships/hyperlink" Target="https://www.gkgefestconsult.ru/akkreditaciya-i-attestaciya-laboratorij/" TargetMode="External"/><Relationship Id="rId5" Type="http://schemas.openxmlformats.org/officeDocument/2006/relationships/hyperlink" Target="https://gkgefestconsult.ru/" TargetMode="Externa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51CEBEB-5088-4E63-81A4-0DCEB5B45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D71C9CD-CAE8-4AC8-936D-333769D479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05625" y="536895"/>
            <a:ext cx="4986338" cy="698150"/>
          </a:xfrm>
        </p:spPr>
        <p:txBody>
          <a:bodyPr rtlCol="0">
            <a:normAutofit/>
          </a:bodyPr>
          <a:lstStyle/>
          <a:p>
            <a:pPr algn="ctr" rtl="0"/>
            <a:r>
              <a:rPr lang="ru-RU" sz="4400" dirty="0">
                <a:latin typeface="Bahnschrift Light SemiCondensed" panose="020B0502040204020203" pitchFamily="34" charset="0"/>
              </a:rPr>
              <a:t>ГК Гефест Консалт</a:t>
            </a: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C6D24F99-E026-485A-96CD-AEC9813726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27977" y="1964430"/>
            <a:ext cx="4986338" cy="2896327"/>
          </a:xfrm>
        </p:spPr>
        <p:txBody>
          <a:bodyPr rtlCol="0">
            <a:normAutofit fontScale="85000" lnSpcReduction="20000"/>
          </a:bodyPr>
          <a:lstStyle/>
          <a:p>
            <a:pPr algn="ctr"/>
            <a:r>
              <a:rPr lang="ru-RU" dirty="0">
                <a:latin typeface="Bahnschrift Light SemiCondensed" panose="020B0502040204020203" pitchFamily="34" charset="0"/>
              </a:rPr>
              <a:t>Комплексные консалтинговые услуги для строительного, проектного и изыскательского бизнеса.</a:t>
            </a:r>
          </a:p>
          <a:p>
            <a:pPr algn="ctr" rtl="0"/>
            <a:endParaRPr lang="ru-RU" dirty="0">
              <a:latin typeface="Bahnschrift Light SemiCondensed" panose="020B0502040204020203" pitchFamily="34" charset="0"/>
            </a:endParaRPr>
          </a:p>
          <a:p>
            <a:pPr algn="ctr"/>
            <a:r>
              <a:rPr lang="en-US" b="1" dirty="0"/>
              <a:t>B2C, B2B, B2G</a:t>
            </a:r>
            <a:endParaRPr lang="ru-RU" b="1" dirty="0"/>
          </a:p>
          <a:p>
            <a:pPr algn="ctr"/>
            <a:endParaRPr lang="ru-RU" b="1" dirty="0"/>
          </a:p>
          <a:p>
            <a:pPr algn="ctr"/>
            <a:r>
              <a:rPr lang="ru-RU" sz="2100" dirty="0">
                <a:latin typeface="Bahnschrift Light SemiCondensed" panose="020B0502040204020203" pitchFamily="34" charset="0"/>
              </a:rPr>
              <a:t>ООО «ГК Гефест Консалт»</a:t>
            </a:r>
            <a:br>
              <a:rPr lang="ru-RU" sz="2100" dirty="0">
                <a:latin typeface="Bahnschrift Light SemiCondensed" panose="020B0502040204020203" pitchFamily="34" charset="0"/>
              </a:rPr>
            </a:br>
            <a:r>
              <a:rPr lang="ru-RU" sz="2100" dirty="0">
                <a:latin typeface="Bahnschrift Light SemiCondensed" panose="020B0502040204020203" pitchFamily="34" charset="0"/>
              </a:rPr>
              <a:t>Москва, ул. 2-я Мытищинская, д. 2, стр. 2, ком. 24</a:t>
            </a:r>
            <a:br>
              <a:rPr lang="ru-RU" sz="2100" dirty="0">
                <a:latin typeface="Bahnschrift Light SemiCondensed" panose="020B0502040204020203" pitchFamily="34" charset="0"/>
              </a:rPr>
            </a:br>
            <a:r>
              <a:rPr lang="ru-RU" sz="2100" dirty="0">
                <a:latin typeface="Bahnschrift Light SemiCondensed" panose="020B0502040204020203" pitchFamily="34" charset="0"/>
              </a:rPr>
              <a:t>+7 (495) 128-88-74</a:t>
            </a:r>
            <a:br>
              <a:rPr lang="ru-RU" sz="2100" dirty="0">
                <a:latin typeface="Bahnschrift Light SemiCondensed" panose="020B0502040204020203" pitchFamily="34" charset="0"/>
              </a:rPr>
            </a:br>
            <a:r>
              <a:rPr lang="ru-RU" sz="2100" dirty="0">
                <a:latin typeface="Bahnschrift Light SemiCondensed" panose="020B0502040204020203" pitchFamily="34" charset="0"/>
              </a:rPr>
              <a:t>info@gkgefestconsult.ru</a:t>
            </a:r>
            <a:br>
              <a:rPr lang="ru-RU" dirty="0"/>
            </a:br>
            <a:r>
              <a:rPr lang="ru-RU" dirty="0">
                <a:hlinkClick r:id="rId4"/>
              </a:rPr>
              <a:t>gkgefestconsult.ru</a:t>
            </a:r>
            <a:endParaRPr lang="ru-RU" b="1" dirty="0">
              <a:latin typeface="Bahnschrift Light SemiCondensed" panose="020B0502040204020203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4F989EE-7737-8766-E03E-26AB4E5D0D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1102" y="5645269"/>
            <a:ext cx="1849054" cy="104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496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E1315-B669-4298-7D98-90FA5AFF2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ABCB528-FC38-62B9-DCF8-D65836055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rtl="0"/>
            <a:r>
              <a:rPr lang="ru-RU" sz="4400" dirty="0">
                <a:latin typeface="Bahnschrift Light SemiCondensed" panose="020B0502040204020203" pitchFamily="34" charset="0"/>
              </a:rPr>
              <a:t>О компании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4CF4961-CC25-2A3F-FFC1-588D0EBA4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6123539" y="987425"/>
            <a:ext cx="4291497" cy="4873625"/>
          </a:xfrm>
        </p:spPr>
      </p:pic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5EC3D358-DCDC-7581-B080-EB19DC16B67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rtlCol="0">
            <a:normAutofit fontScale="77500" lnSpcReduction="20000"/>
          </a:bodyPr>
          <a:lstStyle/>
          <a:p>
            <a:pPr algn="ctr"/>
            <a:r>
              <a:rPr lang="ru-RU" dirty="0">
                <a:latin typeface="Bahnschrift Light SemiCondensed" panose="020B0502040204020203" pitchFamily="34" charset="0"/>
              </a:rPr>
              <a:t>Комплексные консалтинговые услуги для строительного, проектного и изыскательского бизнеса.</a:t>
            </a:r>
          </a:p>
          <a:p>
            <a:pPr algn="ctr"/>
            <a:endParaRPr lang="ru-RU" dirty="0">
              <a:latin typeface="Bahnschrift Light SemiCondensed" panose="020B0502040204020203" pitchFamily="34" charset="0"/>
            </a:endParaRPr>
          </a:p>
          <a:p>
            <a:r>
              <a:rPr lang="ru-RU" dirty="0">
                <a:latin typeface="Bahnschrift Light SemiCondensed" panose="020B0502040204020203" pitchFamily="34" charset="0"/>
              </a:rPr>
              <a:t>Направления работы: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Light SemiCondensed" panose="020B0502040204020203" pitchFamily="34" charset="0"/>
              </a:rPr>
              <a:t>Консалтинговые услуги для строительного, проектного и изыскательского бизнеса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Light SemiCondensed" panose="020B0502040204020203" pitchFamily="34" charset="0"/>
              </a:rPr>
              <a:t>Лицензирование и разрешительная документация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Light SemiCondensed" panose="020B0502040204020203" pitchFamily="34" charset="0"/>
              </a:rPr>
              <a:t>Вступление в СРО и прохождение проверок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Light SemiCondensed" panose="020B0502040204020203" pitchFamily="34" charset="0"/>
              </a:rPr>
              <a:t>Сертификация и аттестация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Light SemiCondensed" panose="020B0502040204020203" pitchFamily="34" charset="0"/>
              </a:rPr>
              <a:t>Повышение квалификации и обучение специалистов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Кому помогаем: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Light SemiCondensed" panose="020B0502040204020203" pitchFamily="34" charset="0"/>
              </a:rPr>
              <a:t>Строительным организациям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Light SemiCondensed" panose="020B0502040204020203" pitchFamily="34" charset="0"/>
              </a:rPr>
              <a:t>Проектным и изыскательским компаниям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Bahnschrift Light SemiCondensed" panose="020B0502040204020203" pitchFamily="34" charset="0"/>
              </a:rPr>
              <a:t>Производителям и поставщикам товаров и услуг</a:t>
            </a:r>
          </a:p>
          <a:p>
            <a:pPr algn="ctr" rtl="0"/>
            <a:endParaRPr lang="ru-RU" dirty="0">
              <a:latin typeface="Bahnschrift Light SemiCondensed" panose="020B0502040204020203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33E2BD3-885D-B51B-0CCB-76425BEC3D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1797" y="165110"/>
            <a:ext cx="1030906" cy="584180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97C772A-C747-F801-B4A3-3460297FD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3DC2DEF-D2FE-4B45-ABA4-9F153FD1C98A}" type="slidenum">
              <a:rPr lang="ru-RU" noProof="0" smtClean="0"/>
              <a:t>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996116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правляющая кнопка: &quot;Получить сведения&quot; 4">
            <a:hlinkClick r:id="rId3" highlightClick="1"/>
            <a:extLst>
              <a:ext uri="{FF2B5EF4-FFF2-40B4-BE49-F238E27FC236}">
                <a16:creationId xmlns:a16="http://schemas.microsoft.com/office/drawing/2014/main" id="{88633089-F41D-BB96-493C-7F171FE28FC6}"/>
              </a:ext>
            </a:extLst>
          </p:cNvPr>
          <p:cNvSpPr/>
          <p:nvPr/>
        </p:nvSpPr>
        <p:spPr>
          <a:xfrm>
            <a:off x="0" y="6444113"/>
            <a:ext cx="442762" cy="413887"/>
          </a:xfrm>
          <a:prstGeom prst="actionButtonInformat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DE253D32-8B7B-47D0-BB63-402C3DB9B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9198" y="34572"/>
            <a:ext cx="5272764" cy="643564"/>
          </a:xfrm>
        </p:spPr>
        <p:txBody>
          <a:bodyPr rtlCol="0"/>
          <a:lstStyle/>
          <a:p>
            <a:pPr algn="ctr" rtl="0"/>
            <a:r>
              <a:rPr lang="ru-RU" dirty="0">
                <a:latin typeface="Bahnschrift Light SemiCondensed" panose="020B0502040204020203" pitchFamily="34" charset="0"/>
              </a:rPr>
              <a:t>О нас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1D6EB617-E017-4B26-9576-8578E9489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9198" y="652301"/>
            <a:ext cx="5272764" cy="5951571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ru-RU" sz="1400" b="1" dirty="0"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ГК Гефест Консалт</a:t>
            </a:r>
            <a:r>
              <a:rPr lang="ru-RU" sz="1400" dirty="0"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 - помогает строительным и подрядным организациям по всей России получать разрешительные документы и проходить обязательные процедуры без лишней бюрократии.</a:t>
            </a:r>
          </a:p>
          <a:p>
            <a:pPr marL="0" indent="0">
              <a:buNone/>
            </a:pPr>
            <a:r>
              <a:rPr lang="ru-RU" sz="1400" dirty="0"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Сопровождаем:</a:t>
            </a:r>
          </a:p>
          <a:p>
            <a:r>
              <a:rPr lang="ru-RU" sz="1400" dirty="0"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оформление и вступление в строительные СРО;</a:t>
            </a:r>
          </a:p>
          <a:p>
            <a:r>
              <a:rPr lang="ru-RU" sz="1400" dirty="0"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получение пожарных лицензий МЧС;</a:t>
            </a:r>
          </a:p>
          <a:p>
            <a:r>
              <a:rPr lang="ru-RU" sz="1400" dirty="0"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аттестацию НОК;</a:t>
            </a:r>
          </a:p>
          <a:p>
            <a:r>
              <a:rPr lang="ru-RU" sz="1400" dirty="0"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сертификацию ISO;</a:t>
            </a:r>
          </a:p>
          <a:p>
            <a:r>
              <a:rPr lang="ru-RU" sz="1400" dirty="0">
                <a:latin typeface="Bahnschrift Light SemiCondensed" panose="020B0502040204020203" pitchFamily="34" charset="0"/>
                <a:cs typeface="Times New Roman" panose="02020603050405020304" pitchFamily="18" charset="0"/>
                <a:hlinkClick r:id="rId4"/>
              </a:rPr>
              <a:t>аттестацию по промышленной безопасности</a:t>
            </a:r>
            <a:r>
              <a:rPr lang="ru-RU" sz="1400" dirty="0"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400" dirty="0"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повышение квалификации специалистов, рабочие профессии и ДПО.</a:t>
            </a:r>
          </a:p>
          <a:p>
            <a:pPr marL="0" indent="0">
              <a:buNone/>
            </a:pPr>
            <a:r>
              <a:rPr lang="ru-RU" sz="1400" dirty="0"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Мы не просто готовим документы: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Сначала анализируем деятельность компании, далее определяем законный и оптимальный путь решения задачи.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Затем берём на себя подготовку, подачу и сопровождение документов до получения результата.</a:t>
            </a:r>
          </a:p>
          <a:p>
            <a:pPr marL="0" indent="0">
              <a:buNone/>
            </a:pPr>
            <a:r>
              <a:rPr lang="ru-RU" sz="1400" dirty="0"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Поверьте, мы знаем требования контролирующих органов и понимаем, как избежать ошибок, из-за которых процесс затянется.</a:t>
            </a:r>
          </a:p>
          <a:p>
            <a:pPr marL="0" indent="0">
              <a:buNone/>
            </a:pPr>
            <a:r>
              <a:rPr lang="ru-RU" sz="1400" dirty="0"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Работаем с организациями любого масштаба - от небольших подрядчиков до крупных строительных компаний.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4C183CA-19AD-485E-AEC5-FC032D453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smtClean="0"/>
              <a:t>3</a:t>
            </a:fld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18DD966-19F0-4350-AC58-AE86C210BD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>
          <a:xfrm>
            <a:off x="1117601" y="192947"/>
            <a:ext cx="5138058" cy="6467735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1E4B340-FBCE-1B8D-A9CB-188C94D3DD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74399" y="89841"/>
            <a:ext cx="894257" cy="507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311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9151932C-7145-4FBD-B81D-9ADC42401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9918"/>
            <a:ext cx="11520487" cy="949257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 dirty="0">
                <a:latin typeface="Bahnschrift Light SemiCondensed" panose="020B0502040204020203" pitchFamily="34" charset="0"/>
              </a:rPr>
              <a:t>СРО</a:t>
            </a:r>
            <a:br>
              <a:rPr lang="ru-RU" dirty="0">
                <a:latin typeface="Bahnschrift Light SemiCondensed" panose="020B0502040204020203" pitchFamily="34" charset="0"/>
              </a:rPr>
            </a:br>
            <a:r>
              <a:rPr lang="ru-RU" sz="2000" b="0" dirty="0">
                <a:latin typeface="Bahnschrift Light SemiCondensed" panose="020B0502040204020203" pitchFamily="34" charset="0"/>
              </a:rPr>
              <a:t>прямой счёт от СРО. Платежи установленные </a:t>
            </a:r>
            <a:r>
              <a:rPr lang="ru-RU" sz="2000" b="0" dirty="0" err="1">
                <a:latin typeface="Bahnschrift Light SemiCondensed" panose="020B0502040204020203" pitchFamily="34" charset="0"/>
              </a:rPr>
              <a:t>ГрК</a:t>
            </a:r>
            <a:r>
              <a:rPr lang="ru-RU" sz="2000" b="0" dirty="0">
                <a:latin typeface="Bahnschrift Light SemiCondensed" panose="020B0502040204020203" pitchFamily="34" charset="0"/>
              </a:rPr>
              <a:t> РФ. Без наценок и посреднических схем при ежегодных проверках. Ведение клиента на всем протяжении членства в ассоциации. 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3DA7B46-E592-40C7-91D7-A26B47A30C6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rtlCol="0">
            <a:normAutofit fontScale="85000" lnSpcReduction="20000"/>
          </a:bodyPr>
          <a:lstStyle/>
          <a:p>
            <a:pPr marL="0" indent="0" rtl="0">
              <a:buNone/>
            </a:pPr>
            <a:endParaRPr lang="ru-RU" dirty="0">
              <a:latin typeface="Bahnschrift Light SemiCondensed" panose="020B0502040204020203" pitchFamily="34" charset="0"/>
            </a:endParaRPr>
          </a:p>
          <a:p>
            <a:pPr marL="0" indent="0" rtl="0">
              <a:buNone/>
            </a:pPr>
            <a:r>
              <a:rPr lang="ru-RU" dirty="0">
                <a:latin typeface="Bahnschrift Light SemiCondensed" panose="020B0502040204020203" pitchFamily="34" charset="0"/>
              </a:rPr>
              <a:t>Специалисты НРС: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подберем под Ваши требования (основное место работы НОСТРОЙ/НОПРИЗ или совместительство ИТР ОПО);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предоставим своих, при вступлении в СРО*;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обеспечим прохождение </a:t>
            </a:r>
            <a:r>
              <a:rPr lang="ru-RU" dirty="0">
                <a:latin typeface="Bahnschrift Light SemiCondensed" panose="020B0502040204020203" pitchFamily="34" charset="0"/>
                <a:hlinkClick r:id="rId3"/>
              </a:rPr>
              <a:t>ежегодных проверок членов саморегулируемой организации</a:t>
            </a:r>
            <a:r>
              <a:rPr lang="ru-RU" dirty="0">
                <a:latin typeface="Bahnschrift Light SemiCondensed" panose="020B0502040204020203" pitchFamily="34" charset="0"/>
              </a:rPr>
              <a:t>*.</a:t>
            </a:r>
            <a:endParaRPr lang="en-US" dirty="0">
              <a:latin typeface="Bahnschrift Light SemiCondensed" panose="020B0502040204020203" pitchFamily="34" charset="0"/>
            </a:endParaRPr>
          </a:p>
          <a:p>
            <a:r>
              <a:rPr lang="ru-RU" dirty="0">
                <a:latin typeface="Bahnschrift Light SemiCondensed" panose="020B0502040204020203" pitchFamily="34" charset="0"/>
                <a:hlinkClick r:id="rId4"/>
              </a:rPr>
              <a:t>поможем пройти НОК</a:t>
            </a:r>
            <a:r>
              <a:rPr lang="ru-RU" dirty="0">
                <a:latin typeface="Bahnschrift Light SemiCondensed" panose="020B0502040204020203" pitchFamily="34" charset="0"/>
              </a:rPr>
              <a:t>;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объясним, в чем разница между трудовой книжкой ЭТК и бумажная копия;</a:t>
            </a:r>
          </a:p>
          <a:p>
            <a:r>
              <a:rPr lang="ru-RU" dirty="0">
                <a:latin typeface="Bahnschrift Light SemiCondensed" panose="020B0502040204020203" pitchFamily="34" charset="0"/>
                <a:hlinkClick r:id="rId5"/>
              </a:rPr>
              <a:t>снимем дубль в линии СРО/НРС</a:t>
            </a:r>
            <a:r>
              <a:rPr lang="ru-RU" dirty="0">
                <a:latin typeface="Bahnschrift Light SemiCondensed" panose="020B0502040204020203" pitchFamily="34" charset="0"/>
              </a:rPr>
              <a:t>.</a:t>
            </a:r>
          </a:p>
          <a:p>
            <a:pPr marL="0" indent="0">
              <a:buNone/>
            </a:pPr>
            <a:r>
              <a:rPr lang="ru-RU" dirty="0">
                <a:latin typeface="Bahnschrift Light SemiCondensed" panose="020B0502040204020203" pitchFamily="34" charset="0"/>
              </a:rPr>
              <a:t>* </a:t>
            </a:r>
            <a:r>
              <a:rPr lang="ru-RU" sz="1100" dirty="0">
                <a:latin typeface="Bahnschrift Light SemiCondensed" panose="020B0502040204020203" pitchFamily="34" charset="0"/>
              </a:rPr>
              <a:t>Только при вступлении через ГК Гефест Консалт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A7F42263-DE86-44BB-AC19-CD7982D365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3604" y="1712119"/>
            <a:ext cx="3210478" cy="4303670"/>
          </a:xfrm>
        </p:spPr>
        <p:txBody>
          <a:bodyPr rtlCol="0">
            <a:normAutofit fontScale="25000" lnSpcReduction="20000"/>
          </a:bodyPr>
          <a:lstStyle/>
          <a:p>
            <a:pPr marL="0" indent="0" rtl="0">
              <a:buNone/>
            </a:pPr>
            <a:r>
              <a:rPr lang="ru-RU" sz="6400" dirty="0">
                <a:latin typeface="Bahnschrift Light SemiCondensed" panose="020B0502040204020203" pitchFamily="34" charset="0"/>
              </a:rPr>
              <a:t>Наша экспертиза:</a:t>
            </a:r>
          </a:p>
          <a:p>
            <a:pPr rtl="0"/>
            <a:r>
              <a:rPr lang="ru-RU" sz="6400" dirty="0">
                <a:latin typeface="Bahnschrift Light SemiCondensed" panose="020B0502040204020203" pitchFamily="34" charset="0"/>
              </a:rPr>
              <a:t>аудит соответствия компании.</a:t>
            </a:r>
          </a:p>
          <a:p>
            <a:pPr rtl="0"/>
            <a:r>
              <a:rPr lang="ru-RU" sz="6400" dirty="0">
                <a:latin typeface="Bahnschrift Light SemiCondensed" panose="020B0502040204020203" pitchFamily="34" charset="0"/>
              </a:rPr>
              <a:t>проверка штатного расписания -  стаж, дипломы, квалификация;</a:t>
            </a:r>
          </a:p>
          <a:p>
            <a:pPr rtl="0"/>
            <a:r>
              <a:rPr lang="ru-RU" sz="6400" dirty="0">
                <a:latin typeface="Bahnschrift Light SemiCondensed" panose="020B0502040204020203" pitchFamily="34" charset="0"/>
              </a:rPr>
              <a:t>рекомендации по выбору компенсационного фонда, исходя из Ваших потребностей;</a:t>
            </a:r>
          </a:p>
          <a:p>
            <a:r>
              <a:rPr lang="ru-RU" sz="6400" dirty="0">
                <a:latin typeface="Bahnschrift Light SemiCondensed" panose="020B0502040204020203" pitchFamily="34" charset="0"/>
              </a:rPr>
              <a:t>полный расчёт взносов и сроков оформления.</a:t>
            </a:r>
          </a:p>
          <a:p>
            <a:pPr marL="0" indent="0" rtl="0">
              <a:buNone/>
            </a:pPr>
            <a:r>
              <a:rPr lang="ru-RU" sz="6400" dirty="0">
                <a:latin typeface="Bahnschrift Light SemiCondensed" panose="020B0502040204020203" pitchFamily="34" charset="0"/>
              </a:rPr>
              <a:t>Что вы получите:</a:t>
            </a:r>
          </a:p>
          <a:p>
            <a:r>
              <a:rPr lang="ru-RU" sz="6400" dirty="0">
                <a:latin typeface="Bahnschrift Light SemiCondensed" panose="020B0502040204020203" pitchFamily="34" charset="0"/>
              </a:rPr>
              <a:t>объективное понимание, в какое СРО нужно вступать;</a:t>
            </a:r>
          </a:p>
          <a:p>
            <a:r>
              <a:rPr lang="ru-RU" sz="6400" dirty="0">
                <a:latin typeface="Bahnschrift Light SemiCondensed" panose="020B0502040204020203" pitchFamily="34" charset="0"/>
              </a:rPr>
              <a:t>перечень недостающих документов и квалификаций специалистов по </a:t>
            </a:r>
            <a:r>
              <a:rPr lang="ru-RU" sz="6400" dirty="0" err="1">
                <a:latin typeface="Bahnschrift Light SemiCondensed" panose="020B0502040204020203" pitchFamily="34" charset="0"/>
              </a:rPr>
              <a:t>штатке</a:t>
            </a:r>
            <a:r>
              <a:rPr lang="ru-RU" sz="6400" dirty="0">
                <a:latin typeface="Bahnschrift Light SemiCondensed" panose="020B0502040204020203" pitchFamily="34" charset="0"/>
              </a:rPr>
              <a:t>.</a:t>
            </a:r>
          </a:p>
          <a:p>
            <a:pPr marL="0" indent="0">
              <a:buNone/>
            </a:pPr>
            <a:r>
              <a:rPr lang="ru-RU" sz="5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По результатам, вы можете получить действующее членство в  профильном СРО и работать по своим заказам, а мы сможем взять на себя ответственность.</a:t>
            </a:r>
          </a:p>
          <a:p>
            <a:pPr rtl="0"/>
            <a:endParaRPr lang="ru-RU" sz="6400" dirty="0">
              <a:latin typeface="Bahnschrift Light SemiCondensed" panose="020B0502040204020203" pitchFamily="34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74AF259-0EA0-486A-A345-68549DF55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smtClean="0">
                <a:latin typeface="Bahnschrift Light SemiCondensed" panose="020B0502040204020203" pitchFamily="34" charset="0"/>
              </a:rPr>
              <a:t>4</a:t>
            </a:fld>
            <a:endParaRPr lang="ru-RU">
              <a:latin typeface="Bahnschrift Light SemiCondensed" panose="020B0502040204020203" pitchFamily="34" charset="0"/>
            </a:endParaRPr>
          </a:p>
        </p:txBody>
      </p:sp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D38CA64A-11C5-4BD7-8A2D-E6D58794D6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/>
          <a:srcRect l="8649" r="8649"/>
          <a:stretch/>
        </p:blipFill>
        <p:spPr>
          <a:xfrm>
            <a:off x="3967163" y="1233488"/>
            <a:ext cx="4257675" cy="5148262"/>
          </a:xfrm>
        </p:spPr>
      </p:pic>
      <p:sp>
        <p:nvSpPr>
          <p:cNvPr id="2" name="Управляющая кнопка: &quot;Получить сведения&quot; 1">
            <a:hlinkClick r:id="rId3" highlightClick="1"/>
            <a:extLst>
              <a:ext uri="{FF2B5EF4-FFF2-40B4-BE49-F238E27FC236}">
                <a16:creationId xmlns:a16="http://schemas.microsoft.com/office/drawing/2014/main" id="{051D9DFB-677D-A0D4-684A-B91B46282294}"/>
              </a:ext>
            </a:extLst>
          </p:cNvPr>
          <p:cNvSpPr/>
          <p:nvPr/>
        </p:nvSpPr>
        <p:spPr>
          <a:xfrm>
            <a:off x="-18348" y="6463833"/>
            <a:ext cx="356134" cy="394167"/>
          </a:xfrm>
          <a:prstGeom prst="actionButtonInformat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&quot;Получить сведения&quot; 3">
            <a:hlinkClick r:id="rId7" highlightClick="1"/>
            <a:extLst>
              <a:ext uri="{FF2B5EF4-FFF2-40B4-BE49-F238E27FC236}">
                <a16:creationId xmlns:a16="http://schemas.microsoft.com/office/drawing/2014/main" id="{EFF81415-9CDA-19C3-FCE4-4EF3EFFEDBE6}"/>
              </a:ext>
            </a:extLst>
          </p:cNvPr>
          <p:cNvSpPr/>
          <p:nvPr/>
        </p:nvSpPr>
        <p:spPr>
          <a:xfrm>
            <a:off x="547337" y="6488130"/>
            <a:ext cx="356134" cy="394167"/>
          </a:xfrm>
          <a:prstGeom prst="actionButtonInformat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8AD0930-3945-0974-9D59-D2CE0A6B4B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46953" y="69918"/>
            <a:ext cx="894257" cy="507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389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31C78-181F-D303-1458-A18AD40C2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2E8956DE-4AF4-9D70-1083-834B6EBDC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r>
              <a:rPr lang="ru-RU" dirty="0">
                <a:latin typeface="Bahnschrift Light SemiCondensed" panose="020B0502040204020203" pitchFamily="34" charset="0"/>
              </a:rPr>
              <a:t>НРС </a:t>
            </a:r>
            <a:r>
              <a:rPr lang="ru-RU" b="0" dirty="0">
                <a:latin typeface="Bahnschrift Light SemiCondensed" panose="020B0502040204020203" pitchFamily="34" charset="0"/>
              </a:rPr>
              <a:t> </a:t>
            </a:r>
            <a:br>
              <a:rPr lang="ru-RU" b="0" dirty="0">
                <a:latin typeface="Bahnschrift Light SemiCondensed" panose="020B0502040204020203" pitchFamily="34" charset="0"/>
              </a:rPr>
            </a:br>
            <a:r>
              <a:rPr lang="ru-RU" sz="1800" b="0" dirty="0">
                <a:latin typeface="Bahnschrift Light SemiCondensed" panose="020B0502040204020203" pitchFamily="34" charset="0"/>
              </a:rPr>
              <a:t>поможем закрыть кадровые требования и внести данные в реестры </a:t>
            </a:r>
            <a:r>
              <a:rPr lang="ru-RU" sz="1800" dirty="0">
                <a:latin typeface="Bahnschrift Light SemiCondensed" panose="020B0502040204020203" pitchFamily="34" charset="0"/>
              </a:rPr>
              <a:t>НОСТРОЙ / НОПРИЗ</a:t>
            </a:r>
            <a:endParaRPr lang="ru-RU" dirty="0">
              <a:latin typeface="Bahnschrift Light SemiCondensed" panose="020B0502040204020203" pitchFamily="34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7AB21FD-7A58-7D27-24A6-B72B5959C56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rtlCol="0">
            <a:normAutofit fontScale="32500" lnSpcReduction="20000"/>
          </a:bodyPr>
          <a:lstStyle/>
          <a:p>
            <a:pPr marL="0" indent="0" rtl="0">
              <a:buNone/>
            </a:pPr>
            <a:endParaRPr lang="ru-RU" dirty="0">
              <a:latin typeface="Bahnschrift Light SemiCondensed" panose="020B0502040204020203" pitchFamily="34" charset="0"/>
            </a:endParaRPr>
          </a:p>
          <a:p>
            <a:pPr marL="0" indent="0" rtl="0">
              <a:buNone/>
            </a:pPr>
            <a:r>
              <a:rPr lang="ru-RU" sz="7200" dirty="0">
                <a:latin typeface="Bahnschrift Light SemiCondensed" panose="020B0502040204020203" pitchFamily="34" charset="0"/>
              </a:rPr>
              <a:t>Специалисты НОСТРОЙ/НОПРИЗ:</a:t>
            </a:r>
          </a:p>
          <a:p>
            <a:r>
              <a:rPr lang="ru-RU" sz="7200" dirty="0">
                <a:latin typeface="Bahnschrift Light SemiCondensed" panose="020B0502040204020203" pitchFamily="34" charset="0"/>
              </a:rPr>
              <a:t>Подбор под требования 44, 223 ФЗ, ФКР.</a:t>
            </a:r>
          </a:p>
          <a:p>
            <a:r>
              <a:rPr lang="ru-RU" sz="7200" dirty="0">
                <a:latin typeface="Bahnschrift Light SemiCondensed" panose="020B0502040204020203" pitchFamily="34" charset="0"/>
              </a:rPr>
              <a:t>Возможность трудоустройства по основному месту работы.</a:t>
            </a:r>
          </a:p>
          <a:p>
            <a:r>
              <a:rPr lang="ru-RU" sz="7200" dirty="0">
                <a:latin typeface="Bahnschrift Light SemiCondensed" panose="020B0502040204020203" pitchFamily="34" charset="0"/>
              </a:rPr>
              <a:t>Внесём ваших сотрудников в НОСТРОЙ / НОПРИЗ.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729C2423-986E-65C9-5A69-8ED5A6E810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3604" y="1712119"/>
            <a:ext cx="3210478" cy="4191000"/>
          </a:xfrm>
        </p:spPr>
        <p:txBody>
          <a:bodyPr rtlCol="0"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>
                <a:latin typeface="Bahnschrift Light SemiCondensed" panose="020B0502040204020203" pitchFamily="34" charset="0"/>
              </a:rPr>
              <a:t>Что вы получите: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проверку стажа и образования;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анализ дипломов и трудовых книжек.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подготовленную документацию и инструкцию для подачи заявления в </a:t>
            </a:r>
            <a:r>
              <a:rPr lang="ru-RU" dirty="0" err="1">
                <a:latin typeface="Bahnschrift Light SemiCondensed" panose="020B0502040204020203" pitchFamily="34" charset="0"/>
              </a:rPr>
              <a:t>нацреестры</a:t>
            </a:r>
            <a:r>
              <a:rPr lang="ru-RU" dirty="0">
                <a:latin typeface="Bahnschrift Light SemiCondensed" panose="020B0502040204020203" pitchFamily="34" charset="0"/>
              </a:rPr>
              <a:t>.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понятные сроки внесения и сопровождения, с момента оформления договора и до получения результата.</a:t>
            </a:r>
          </a:p>
          <a:p>
            <a:pPr marL="0" indent="0">
              <a:buNone/>
            </a:pP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Результат:</a:t>
            </a:r>
          </a:p>
          <a:p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кадровое соответствие требованиям профильного реестра НРС;</a:t>
            </a:r>
          </a:p>
          <a:p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внесение в национальный реестр и получение уведомления от НРС.</a:t>
            </a:r>
          </a:p>
          <a:p>
            <a:pPr rtl="0"/>
            <a:endParaRPr lang="ru-RU" sz="6400" dirty="0">
              <a:latin typeface="Bahnschrift Light SemiCondensed" panose="020B0502040204020203" pitchFamily="34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E070A95B-5F2C-52B3-FCD6-BBAB39914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smtClean="0">
                <a:latin typeface="Bahnschrift Light SemiCondensed" panose="020B0502040204020203" pitchFamily="34" charset="0"/>
              </a:rPr>
              <a:t>5</a:t>
            </a:fld>
            <a:endParaRPr lang="ru-RU">
              <a:latin typeface="Bahnschrift Light SemiCondensed" panose="020B0502040204020203" pitchFamily="34" charset="0"/>
            </a:endParaRPr>
          </a:p>
        </p:txBody>
      </p:sp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2765F261-EB20-90C3-DD3E-D0B888B59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8649" r="8649"/>
          <a:stretch/>
        </p:blipFill>
        <p:spPr>
          <a:xfrm>
            <a:off x="3967163" y="1233488"/>
            <a:ext cx="4257675" cy="5148262"/>
          </a:xfrm>
        </p:spPr>
      </p:pic>
      <p:sp>
        <p:nvSpPr>
          <p:cNvPr id="2" name="Управляющая кнопка: &quot;Получить сведения&quot; 1">
            <a:hlinkClick r:id="rId4" highlightClick="1"/>
            <a:extLst>
              <a:ext uri="{FF2B5EF4-FFF2-40B4-BE49-F238E27FC236}">
                <a16:creationId xmlns:a16="http://schemas.microsoft.com/office/drawing/2014/main" id="{9CA70EAF-CA3D-5C13-845B-D2A455E5F146}"/>
              </a:ext>
            </a:extLst>
          </p:cNvPr>
          <p:cNvSpPr/>
          <p:nvPr/>
        </p:nvSpPr>
        <p:spPr>
          <a:xfrm>
            <a:off x="11435265" y="476133"/>
            <a:ext cx="317634" cy="327259"/>
          </a:xfrm>
          <a:prstGeom prst="actionButtonInformat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820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4FC27-6620-2034-3782-2A07060D3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Управляющая кнопка: &quot;Получить сведения&quot; 9">
            <a:hlinkClick r:id="rId3" highlightClick="1"/>
            <a:hlinkHover r:id="rId3"/>
            <a:extLst>
              <a:ext uri="{FF2B5EF4-FFF2-40B4-BE49-F238E27FC236}">
                <a16:creationId xmlns:a16="http://schemas.microsoft.com/office/drawing/2014/main" id="{7D6164B8-DAC7-D414-D538-413135D899C6}"/>
              </a:ext>
            </a:extLst>
          </p:cNvPr>
          <p:cNvSpPr/>
          <p:nvPr/>
        </p:nvSpPr>
        <p:spPr>
          <a:xfrm>
            <a:off x="11415562" y="442762"/>
            <a:ext cx="404963" cy="442762"/>
          </a:xfrm>
          <a:prstGeom prst="actionButtonInformat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91D9EF4C-25ED-3333-640D-DDB955861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r>
              <a:rPr lang="ru-RU" dirty="0">
                <a:latin typeface="Bahnschrift Light SemiCondensed" panose="020B0502040204020203" pitchFamily="34" charset="0"/>
              </a:rPr>
              <a:t>НОК </a:t>
            </a:r>
            <a:r>
              <a:rPr lang="ru-RU" b="0" dirty="0">
                <a:latin typeface="Bahnschrift Light SemiCondensed" panose="020B0502040204020203" pitchFamily="34" charset="0"/>
              </a:rPr>
              <a:t> </a:t>
            </a:r>
            <a:br>
              <a:rPr lang="ru-RU" b="0" dirty="0">
                <a:latin typeface="Bahnschrift Light SemiCondensed" panose="020B0502040204020203" pitchFamily="34" charset="0"/>
              </a:rPr>
            </a:br>
            <a:r>
              <a:rPr lang="ru-RU" sz="1800" b="0" dirty="0">
                <a:latin typeface="Bahnschrift Light SemiCondensed" panose="020B0502040204020203" pitchFamily="34" charset="0"/>
              </a:rPr>
              <a:t>поможем в организации прохождения независимой оценки квалификации по 6 и 7 уровню квалификации</a:t>
            </a:r>
            <a:endParaRPr lang="ru-RU" dirty="0">
              <a:latin typeface="Bahnschrift Light SemiCondensed" panose="020B0502040204020203" pitchFamily="34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F6C2356-46D4-C8F8-456F-F472090DBA8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rtlCol="0">
            <a:normAutofit fontScale="92500" lnSpcReduction="10000"/>
          </a:bodyPr>
          <a:lstStyle/>
          <a:p>
            <a:pPr marL="0" indent="0" rtl="0">
              <a:buNone/>
            </a:pPr>
            <a:endParaRPr lang="ru-RU" dirty="0">
              <a:latin typeface="Bahnschrift Light SemiCondensed" panose="020B0502040204020203" pitchFamily="34" charset="0"/>
            </a:endParaRPr>
          </a:p>
          <a:p>
            <a:pPr marL="0" indent="0" rtl="0">
              <a:buNone/>
            </a:pPr>
            <a:r>
              <a:rPr lang="ru-RU" dirty="0">
                <a:latin typeface="Bahnschrift Light SemiCondensed" panose="020B0502040204020203" pitchFamily="34" charset="0"/>
              </a:rPr>
              <a:t>Свидетельство НОК необходимо: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специалистам, уже включённым в НРС – каждые 3 года;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кандидатам в НРС, которые соответствуют по специальности 672 приказу Минстроя и стажу (5 лет общестроительный, 3 года инженерный).</a:t>
            </a:r>
          </a:p>
          <a:p>
            <a:pPr marL="0" indent="0">
              <a:buNone/>
            </a:pPr>
            <a:br>
              <a:rPr lang="ru-RU" dirty="0">
                <a:latin typeface="Bahnschrift Light SemiCondensed" panose="020B0502040204020203" pitchFamily="34" charset="0"/>
              </a:rPr>
            </a:br>
            <a:r>
              <a:rPr lang="ru-RU" dirty="0">
                <a:latin typeface="Bahnschrift Light SemiCondensed" panose="020B0502040204020203" pitchFamily="34" charset="0"/>
              </a:rPr>
              <a:t>Проверьте себя:</a:t>
            </a:r>
            <a:br>
              <a:rPr lang="ru-RU" dirty="0">
                <a:latin typeface="Bahnschrift Light SemiCondensed" panose="020B0502040204020203" pitchFamily="34" charset="0"/>
              </a:rPr>
            </a:br>
            <a:br>
              <a:rPr lang="ru-RU" dirty="0">
                <a:latin typeface="Bahnschrift Light SemiCondensed" panose="020B0502040204020203" pitchFamily="34" charset="0"/>
              </a:rPr>
            </a:br>
            <a:r>
              <a:rPr lang="ru-RU" dirty="0">
                <a:latin typeface="Bahnschrift Light SemiCondensed" panose="020B0502040204020203" pitchFamily="34" charset="0"/>
              </a:rPr>
              <a:t>1. </a:t>
            </a:r>
            <a:r>
              <a:rPr lang="ru-RU" sz="1700" dirty="0">
                <a:latin typeface="Bahnschrift Light SemiCondensed" panose="020B0502040204020203" pitchFamily="34" charset="0"/>
                <a:hlinkClick r:id="rId4"/>
              </a:rPr>
              <a:t>Инструмент проверки диплома</a:t>
            </a:r>
            <a:br>
              <a:rPr lang="ru-RU" sz="1400" dirty="0">
                <a:latin typeface="Bahnschrift Light SemiCondensed" panose="020B0502040204020203" pitchFamily="34" charset="0"/>
              </a:rPr>
            </a:br>
            <a:br>
              <a:rPr lang="ru-RU" sz="1400" dirty="0">
                <a:latin typeface="Bahnschrift Light SemiCondensed" panose="020B0502040204020203" pitchFamily="34" charset="0"/>
              </a:rPr>
            </a:br>
            <a:r>
              <a:rPr lang="ru-RU" sz="1400" dirty="0">
                <a:latin typeface="Bahnschrift Light SemiCondensed" panose="020B0502040204020203" pitchFamily="34" charset="0"/>
              </a:rPr>
              <a:t>2. </a:t>
            </a:r>
            <a:r>
              <a:rPr lang="ru-RU" sz="1700" dirty="0">
                <a:latin typeface="Bahnschrift Light SemiCondensed" panose="020B0502040204020203" pitchFamily="34" charset="0"/>
                <a:hlinkClick r:id="rId5"/>
              </a:rPr>
              <a:t>Инструмент проверки стажа</a:t>
            </a:r>
            <a:endParaRPr lang="ru-RU" sz="1700" dirty="0">
              <a:latin typeface="Bahnschrift Light SemiCondensed" panose="020B0502040204020203" pitchFamily="34" charset="0"/>
            </a:endParaRP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64427926-2164-B341-5A04-DA1F48E534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3604" y="1712119"/>
            <a:ext cx="3210478" cy="4191000"/>
          </a:xfrm>
        </p:spPr>
        <p:txBody>
          <a:bodyPr rtlCol="0">
            <a:normAutofit fontScale="85000" lnSpcReduction="20000"/>
          </a:bodyPr>
          <a:lstStyle/>
          <a:p>
            <a:pPr marL="0" indent="0">
              <a:buNone/>
            </a:pPr>
            <a:r>
              <a:rPr lang="ru-RU" sz="2000" b="1" dirty="0">
                <a:latin typeface="Bahnschrift Light SemiCondensed" panose="020B0502040204020203" pitchFamily="34" charset="0"/>
              </a:rPr>
              <a:t>Что гарантируем:</a:t>
            </a:r>
            <a:endParaRPr lang="ru-RU" sz="2000" dirty="0">
              <a:latin typeface="Bahnschrift Light SemiCondensed" panose="020B0502040204020203" pitchFamily="34" charset="0"/>
            </a:endParaRPr>
          </a:p>
          <a:p>
            <a:r>
              <a:rPr lang="ru-RU" dirty="0">
                <a:latin typeface="Bahnschrift Light SemiCondensed" panose="020B0502040204020203" pitchFamily="34" charset="0"/>
              </a:rPr>
              <a:t>Проверку соответствия квалификации кандидата заявленным оценочным средствам НАРК.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Помощь в анализе правильности заполнения трудовой книжки.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Формирование полного комплекта документов в ЦОК.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Согласование удобного времени экзамена.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Передачу заявки в ЦОК.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Проведение инструктажа перед экзаменом.</a:t>
            </a:r>
            <a:endParaRPr lang="ru-RU" sz="1900" dirty="0">
              <a:latin typeface="Bahnschrift Light SemiCondensed" panose="020B0502040204020203" pitchFamily="34" charset="0"/>
            </a:endParaRPr>
          </a:p>
          <a:p>
            <a:pPr marL="0" indent="0">
              <a:buNone/>
            </a:pP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Результат - кандидат допущен к аттестации без отказа из-за документов, стаж и квалификация подтверждены корректно, экзамен назначен в удобное время, получил свидетельство НОК. </a:t>
            </a:r>
          </a:p>
          <a:p>
            <a:pPr marL="0" indent="0">
              <a:buNone/>
            </a:pPr>
            <a:endParaRPr lang="ru-RU" sz="1900" dirty="0">
              <a:latin typeface="Bahnschrift Light SemiCondensed" panose="020B0502040204020203" pitchFamily="34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218AB1E-DDE4-7474-300E-6680B8A0B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smtClean="0">
                <a:latin typeface="Bahnschrift Light SemiCondensed" panose="020B0502040204020203" pitchFamily="34" charset="0"/>
              </a:rPr>
              <a:t>6</a:t>
            </a:fld>
            <a:endParaRPr lang="ru-RU">
              <a:latin typeface="Bahnschrift Light SemiCondensed" panose="020B0502040204020203" pitchFamily="34" charset="0"/>
            </a:endParaRPr>
          </a:p>
        </p:txBody>
      </p:sp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1064AA28-DCE1-2D0C-E4CF-18F2CE0A4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/>
          <a:srcRect l="28213" r="28213"/>
          <a:stretch/>
        </p:blipFill>
        <p:spPr>
          <a:xfrm>
            <a:off x="3967163" y="1233488"/>
            <a:ext cx="4257675" cy="5148262"/>
          </a:xfrm>
        </p:spPr>
      </p:pic>
    </p:spTree>
    <p:extLst>
      <p:ext uri="{BB962C8B-B14F-4D97-AF65-F5344CB8AC3E}">
        <p14:creationId xmlns:p14="http://schemas.microsoft.com/office/powerpoint/2010/main" val="740191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81962-2060-87B9-9D7F-A5CE0E314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Управляющая кнопка: &quot;Получить сведения&quot; 9">
            <a:hlinkClick r:id="rId3" highlightClick="1"/>
            <a:hlinkHover r:id="rId4"/>
            <a:extLst>
              <a:ext uri="{FF2B5EF4-FFF2-40B4-BE49-F238E27FC236}">
                <a16:creationId xmlns:a16="http://schemas.microsoft.com/office/drawing/2014/main" id="{E34B7E3B-A3CA-D061-189A-31A0DCC86301}"/>
              </a:ext>
            </a:extLst>
          </p:cNvPr>
          <p:cNvSpPr/>
          <p:nvPr/>
        </p:nvSpPr>
        <p:spPr>
          <a:xfrm>
            <a:off x="97556" y="6345320"/>
            <a:ext cx="404963" cy="442762"/>
          </a:xfrm>
          <a:prstGeom prst="actionButtonInformat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C36B5642-7CAC-FCF1-2D77-158EBC093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r>
              <a:rPr lang="ru-RU" dirty="0">
                <a:latin typeface="Bahnschrift Light SemiCondensed" panose="020B0502040204020203" pitchFamily="34" charset="0"/>
              </a:rPr>
              <a:t>ФКР </a:t>
            </a:r>
            <a:r>
              <a:rPr lang="ru-RU" b="0" dirty="0">
                <a:latin typeface="Bahnschrift Light SemiCondensed" panose="020B0502040204020203" pitchFamily="34" charset="0"/>
              </a:rPr>
              <a:t> </a:t>
            </a:r>
            <a:br>
              <a:rPr lang="ru-RU" b="0" dirty="0">
                <a:latin typeface="Bahnschrift Light SemiCondensed" panose="020B0502040204020203" pitchFamily="34" charset="0"/>
              </a:rPr>
            </a:br>
            <a:r>
              <a:rPr lang="ru-RU" sz="1800" b="0" dirty="0">
                <a:latin typeface="Bahnschrift Light SemiCondensed" panose="020B0502040204020203" pitchFamily="34" charset="0"/>
              </a:rPr>
              <a:t>поможем пройти аккредитацию в реестре РКПО фонда капитального ремонта: опыт, специалисты НРС, СРО. </a:t>
            </a:r>
            <a:endParaRPr lang="ru-RU" dirty="0">
              <a:latin typeface="Bahnschrift Light SemiCondensed" panose="020B0502040204020203" pitchFamily="34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0C64FEA-1056-B074-447B-3E8525DF70D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rtlCol="0">
            <a:normAutofit/>
          </a:bodyPr>
          <a:lstStyle/>
          <a:p>
            <a:pPr marL="0" indent="0" rtl="0">
              <a:buNone/>
            </a:pPr>
            <a:endParaRPr lang="ru-RU" dirty="0">
              <a:latin typeface="Bahnschrift Light SemiCondensed" panose="020B0502040204020203" pitchFamily="34" charset="0"/>
            </a:endParaRPr>
          </a:p>
          <a:p>
            <a:r>
              <a:rPr lang="ru-RU" dirty="0">
                <a:latin typeface="Bahnschrift Light SemiCondensed" panose="020B0502040204020203" pitchFamily="34" charset="0"/>
              </a:rPr>
              <a:t>Проверяем соответствие требованиям Постановления Правительства РФ №615.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Формируем полный пакет бумаг согласно требованиям регионального оператора.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Сопровождаем на электронной площадке.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Учитываем специфику требований в Москве, СПб и других регионов.</a:t>
            </a:r>
            <a:br>
              <a:rPr lang="ru-RU" dirty="0">
                <a:latin typeface="Bahnschrift Light SemiCondensed" panose="020B0502040204020203" pitchFamily="34" charset="0"/>
              </a:rPr>
            </a:br>
            <a:endParaRPr lang="ru-RU" sz="1700" dirty="0">
              <a:latin typeface="Bahnschrift Light SemiCondensed" panose="020B0502040204020203" pitchFamily="34" charset="0"/>
            </a:endParaRP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2BDF953C-4DFE-01D8-5822-94D8D57343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3604" y="1712119"/>
            <a:ext cx="3210478" cy="4191000"/>
          </a:xfrm>
        </p:spPr>
        <p:txBody>
          <a:bodyPr rtlCol="0">
            <a:normAutofit/>
          </a:bodyPr>
          <a:lstStyle/>
          <a:p>
            <a:pPr marL="0" indent="0">
              <a:buNone/>
            </a:pPr>
            <a:r>
              <a:rPr lang="ru-RU" sz="2000" b="1" dirty="0">
                <a:latin typeface="Bahnschrift Light SemiCondensed" panose="020B0502040204020203" pitchFamily="34" charset="0"/>
              </a:rPr>
              <a:t>Что предоставляем:</a:t>
            </a:r>
            <a:endParaRPr lang="ru-RU" sz="2000" dirty="0">
              <a:latin typeface="Bahnschrift Light SemiCondensed" panose="020B0502040204020203" pitchFamily="34" charset="0"/>
            </a:endParaRPr>
          </a:p>
          <a:p>
            <a:r>
              <a:rPr lang="ru-RU" dirty="0">
                <a:latin typeface="Bahnschrift Light SemiCondensed" panose="020B0502040204020203" pitchFamily="34" charset="0"/>
              </a:rPr>
              <a:t>вступление в профильное СРО;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опыт работы на рынке (3 договора за последние три года);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квалифицированный персонал НРС и ИТР;</a:t>
            </a:r>
          </a:p>
          <a:p>
            <a:pPr marL="0" indent="0">
              <a:buNone/>
            </a:pP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Результат – ваша компания проходит аккредитацию и включается в реестр РКПО ФКР.</a:t>
            </a:r>
            <a:b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</a:br>
            <a:endParaRPr lang="ru-RU" sz="1900" dirty="0">
              <a:latin typeface="Bahnschrift Light SemiCondensed" panose="020B0502040204020203" pitchFamily="34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D6067BD-DFBE-7138-9068-B201EC3A5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smtClean="0">
                <a:latin typeface="Bahnschrift Light SemiCondensed" panose="020B0502040204020203" pitchFamily="34" charset="0"/>
              </a:rPr>
              <a:t>7</a:t>
            </a:fld>
            <a:endParaRPr lang="ru-RU">
              <a:latin typeface="Bahnschrift Light SemiCondensed" panose="020B0502040204020203" pitchFamily="34" charset="0"/>
            </a:endParaRPr>
          </a:p>
        </p:txBody>
      </p:sp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F981E9C0-A62F-B695-79A6-712FAA9C68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 t="7679" b="7679"/>
          <a:stretch/>
        </p:blipFill>
        <p:spPr>
          <a:xfrm>
            <a:off x="3967163" y="1233488"/>
            <a:ext cx="4257675" cy="5148262"/>
          </a:xfrm>
        </p:spPr>
      </p:pic>
    </p:spTree>
    <p:extLst>
      <p:ext uri="{BB962C8B-B14F-4D97-AF65-F5344CB8AC3E}">
        <p14:creationId xmlns:p14="http://schemas.microsoft.com/office/powerpoint/2010/main" val="3044002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EECF0-5B52-90A4-D2C3-805096E2E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AB7B9372-5684-921C-06D7-85E00B6EF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r>
              <a:rPr lang="ru-RU" dirty="0">
                <a:latin typeface="Bahnschrift Light SemiCondensed" panose="020B0502040204020203" pitchFamily="34" charset="0"/>
              </a:rPr>
              <a:t>Лицензирование </a:t>
            </a:r>
            <a:r>
              <a:rPr lang="ru-RU" b="0" dirty="0">
                <a:latin typeface="Bahnschrift Light SemiCondensed" panose="020B0502040204020203" pitchFamily="34" charset="0"/>
              </a:rPr>
              <a:t> </a:t>
            </a:r>
            <a:br>
              <a:rPr lang="ru-RU" b="0" dirty="0">
                <a:latin typeface="Bahnschrift Light SemiCondensed" panose="020B0502040204020203" pitchFamily="34" charset="0"/>
              </a:rPr>
            </a:br>
            <a:r>
              <a:rPr lang="ru-RU" sz="1800" b="0" dirty="0">
                <a:latin typeface="Bahnschrift Light SemiCondensed" panose="020B0502040204020203" pitchFamily="34" charset="0"/>
              </a:rPr>
              <a:t>окажем прохождение процесса лицензирования по 99 – ФЗ.</a:t>
            </a:r>
            <a:br>
              <a:rPr lang="ru-RU" sz="1200" b="0" dirty="0"/>
            </a:br>
            <a:endParaRPr lang="ru-RU" sz="1200" dirty="0">
              <a:latin typeface="Bahnschrift Light SemiCondensed" panose="020B0502040204020203" pitchFamily="34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EF64B1C-C146-7D48-4D7F-54B65F35E18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rtlCol="0">
            <a:normAutofit fontScale="77500" lnSpcReduction="20000"/>
          </a:bodyPr>
          <a:lstStyle/>
          <a:p>
            <a:pPr marL="0" indent="0" rtl="0">
              <a:buNone/>
            </a:pPr>
            <a:r>
              <a:rPr lang="ru-RU" dirty="0">
                <a:latin typeface="Bahnschrift Light SemiCondensed" panose="020B0502040204020203" pitchFamily="34" charset="0"/>
              </a:rPr>
              <a:t>Виды лицензий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МЧС РФ.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ФСБ на гостайну.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Минкульт РФ.</a:t>
            </a:r>
          </a:p>
          <a:p>
            <a:pPr marL="0" indent="0">
              <a:buNone/>
            </a:pP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Процесс лицензирования проводится по согласованию сторон, исходя из потребностей клиента. </a:t>
            </a:r>
            <a:br>
              <a:rPr lang="ru-RU" sz="1400" dirty="0">
                <a:latin typeface="Bahnschrift Light SemiCondensed" panose="020B0502040204020203" pitchFamily="34" charset="0"/>
              </a:rPr>
            </a:br>
            <a:br>
              <a:rPr lang="ru-RU" sz="1400" dirty="0">
                <a:latin typeface="Bahnschrift Light SemiCondensed" panose="020B0502040204020203" pitchFamily="34" charset="0"/>
              </a:rPr>
            </a:br>
            <a:r>
              <a:rPr lang="ru-RU" dirty="0">
                <a:latin typeface="Bahnschrift Light SemiCondensed" panose="020B0502040204020203" pitchFamily="34" charset="0"/>
              </a:rPr>
              <a:t>Почему?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Каждый вид лицензии требует материальной базы (оборудование/помещение).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Ответственных лиц, подходящих по образованию и профильному стажу.</a:t>
            </a:r>
          </a:p>
          <a:p>
            <a:pPr marL="0" indent="0">
              <a:buNone/>
            </a:pPr>
            <a:r>
              <a:rPr lang="ru-RU" dirty="0">
                <a:latin typeface="Bahnschrift Light SemiCondensed" panose="020B0502040204020203" pitchFamily="34" charset="0"/>
              </a:rPr>
              <a:t>Например: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МЧС - диплом или ДПО по теме «Техносферная безопасность» или «Пожарная безопасность».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ФСБ – помещение и создание РСП.</a:t>
            </a:r>
            <a:br>
              <a:rPr lang="ru-RU" dirty="0">
                <a:latin typeface="Bahnschrift Light SemiCondensed" panose="020B0502040204020203" pitchFamily="34" charset="0"/>
              </a:rPr>
            </a:br>
            <a:endParaRPr lang="ru-RU" dirty="0">
              <a:latin typeface="Bahnschrift Light SemiCondensed" panose="020B0502040204020203" pitchFamily="34" charset="0"/>
            </a:endParaRP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E0431519-2D26-3B5B-A678-82497AF82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3604" y="1712119"/>
            <a:ext cx="3210478" cy="4191000"/>
          </a:xfrm>
        </p:spPr>
        <p:txBody>
          <a:bodyPr rtlCol="0">
            <a:normAutofit lnSpcReduction="10000"/>
          </a:bodyPr>
          <a:lstStyle/>
          <a:p>
            <a:pPr marL="0" indent="0">
              <a:buNone/>
            </a:pPr>
            <a:r>
              <a:rPr lang="ru-RU" sz="1600" b="1" dirty="0">
                <a:latin typeface="Bahnschrift Light SemiCondensed" panose="020B0502040204020203" pitchFamily="34" charset="0"/>
              </a:rPr>
              <a:t>Что берём на себя:</a:t>
            </a:r>
            <a:endParaRPr lang="ru-RU" sz="1600" dirty="0">
              <a:latin typeface="Bahnschrift Light SemiCondensed" panose="020B0502040204020203" pitchFamily="34" charset="0"/>
            </a:endParaRPr>
          </a:p>
          <a:p>
            <a:r>
              <a:rPr lang="ru-RU" sz="1500" dirty="0">
                <a:latin typeface="Bahnschrift Light SemiCondensed" panose="020B0502040204020203" pitchFamily="34" charset="0"/>
              </a:rPr>
              <a:t>проверку соответствия компании лицензионным требованиям (долги ФНС, арбитраж, право собственности на помещение/здание).</a:t>
            </a:r>
          </a:p>
          <a:p>
            <a:r>
              <a:rPr lang="ru-RU" sz="1500" dirty="0">
                <a:latin typeface="Bahnschrift Light SemiCondensed" panose="020B0502040204020203" pitchFamily="34" charset="0"/>
              </a:rPr>
              <a:t>анализ лиц, ответственных за осуществление лицензируемых видов деятельности.</a:t>
            </a:r>
          </a:p>
          <a:p>
            <a:r>
              <a:rPr lang="ru-RU" sz="1500" dirty="0">
                <a:latin typeface="Bahnschrift Light SemiCondensed" panose="020B0502040204020203" pitchFamily="34" charset="0"/>
              </a:rPr>
              <a:t>формирование комплекта документов и заявления.</a:t>
            </a:r>
          </a:p>
          <a:p>
            <a:r>
              <a:rPr lang="ru-RU" sz="1500" dirty="0">
                <a:latin typeface="Bahnschrift Light SemiCondensed" panose="020B0502040204020203" pitchFamily="34" charset="0"/>
              </a:rPr>
              <a:t>помощь (то, есть объясним и дадим инструкцию) по подаче заявки, через ФИР «Госуслуги».</a:t>
            </a:r>
          </a:p>
          <a:p>
            <a:r>
              <a:rPr lang="ru-RU" sz="1500" dirty="0">
                <a:latin typeface="Bahnschrift Light SemiCondensed" panose="020B0502040204020203" pitchFamily="34" charset="0"/>
              </a:rPr>
              <a:t>сопроводим на всех стадиях.</a:t>
            </a:r>
          </a:p>
          <a:p>
            <a:pPr marL="0" indent="0">
              <a:buNone/>
            </a:pPr>
            <a:br>
              <a:rPr lang="ru-RU" sz="1600" dirty="0">
                <a:latin typeface="Bahnschrift Light SemiCondensed" panose="020B0502040204020203" pitchFamily="34" charset="0"/>
              </a:rPr>
            </a:br>
            <a:r>
              <a:rPr lang="ru-RU" sz="1200" dirty="0">
                <a:latin typeface="Bahnschrift Light SemiCondensed" panose="020B0502040204020203" pitchFamily="34" charset="0"/>
              </a:rPr>
              <a:t>Результат: получение реестровой записи.</a:t>
            </a:r>
            <a:endParaRPr lang="ru-RU" sz="1600" dirty="0">
              <a:latin typeface="Bahnschrift Light SemiCondensed" panose="020B0502040204020203" pitchFamily="34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344EA3F-5C7E-8306-FB97-BFA011812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smtClean="0">
                <a:latin typeface="Bahnschrift Light SemiCondensed" panose="020B0502040204020203" pitchFamily="34" charset="0"/>
              </a:rPr>
              <a:t>8</a:t>
            </a:fld>
            <a:endParaRPr lang="ru-RU">
              <a:latin typeface="Bahnschrift Light SemiCondensed" panose="020B0502040204020203" pitchFamily="34" charset="0"/>
            </a:endParaRPr>
          </a:p>
        </p:txBody>
      </p:sp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9C96152F-FA34-AB02-8C98-EEEE4F272F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8663" b="8663"/>
          <a:stretch/>
        </p:blipFill>
        <p:spPr>
          <a:xfrm>
            <a:off x="3967163" y="1233488"/>
            <a:ext cx="4257675" cy="5148262"/>
          </a:xfrm>
        </p:spPr>
      </p:pic>
      <p:sp>
        <p:nvSpPr>
          <p:cNvPr id="4" name="Управляющая кнопка: &quot;Получить сведения&quot; 3">
            <a:hlinkClick r:id="rId4" highlightClick="1"/>
            <a:hlinkHover r:id="rId5"/>
            <a:extLst>
              <a:ext uri="{FF2B5EF4-FFF2-40B4-BE49-F238E27FC236}">
                <a16:creationId xmlns:a16="http://schemas.microsoft.com/office/drawing/2014/main" id="{C2836835-637A-A80F-7DF7-8A74E67FF87E}"/>
              </a:ext>
            </a:extLst>
          </p:cNvPr>
          <p:cNvSpPr/>
          <p:nvPr/>
        </p:nvSpPr>
        <p:spPr>
          <a:xfrm>
            <a:off x="97556" y="6345320"/>
            <a:ext cx="404963" cy="442762"/>
          </a:xfrm>
          <a:prstGeom prst="actionButtonInformat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6181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E9A77-46FD-6B53-F6D4-AE146AD1A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B568E6A7-3A2B-469F-C437-6E95CCB12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r>
              <a:rPr lang="ru-RU" dirty="0">
                <a:latin typeface="Bahnschrift Light SemiCondensed" panose="020B0502040204020203" pitchFamily="34" charset="0"/>
              </a:rPr>
              <a:t>Промышленная безопасность </a:t>
            </a:r>
            <a:r>
              <a:rPr lang="ru-RU" b="0" dirty="0">
                <a:latin typeface="Bahnschrift Light SemiCondensed" panose="020B0502040204020203" pitchFamily="34" charset="0"/>
              </a:rPr>
              <a:t> </a:t>
            </a:r>
            <a:br>
              <a:rPr lang="ru-RU" b="0" dirty="0">
                <a:latin typeface="Bahnschrift Light SemiCondensed" panose="020B0502040204020203" pitchFamily="34" charset="0"/>
              </a:rPr>
            </a:br>
            <a:r>
              <a:rPr lang="ru-RU" sz="1800" b="0" dirty="0">
                <a:latin typeface="Bahnschrift Light SemiCondensed" panose="020B0502040204020203" pitchFamily="34" charset="0"/>
              </a:rPr>
              <a:t>Поможем подготовиться, оформить документы и пройти аттестацию в Ростехнадзоре - без штрафов, простоев и лишней бюрократии.</a:t>
            </a:r>
            <a:br>
              <a:rPr lang="ru-RU" sz="1200" b="0" dirty="0"/>
            </a:br>
            <a:endParaRPr lang="ru-RU" sz="1200" dirty="0">
              <a:latin typeface="Bahnschrift Light SemiCondensed" panose="020B0502040204020203" pitchFamily="34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176BA49-C9E3-B94C-576F-528E737E649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rtlCol="0">
            <a:normAutofit fontScale="85000" lnSpcReduction="20000"/>
          </a:bodyPr>
          <a:lstStyle/>
          <a:p>
            <a:pPr marL="0" indent="0" rtl="0">
              <a:buNone/>
            </a:pPr>
            <a:r>
              <a:rPr lang="ru-RU" dirty="0">
                <a:latin typeface="Bahnschrift Light SemiCondensed" panose="020B0502040204020203" pitchFamily="34" charset="0"/>
              </a:rPr>
              <a:t>Кому подходит:</a:t>
            </a:r>
          </a:p>
          <a:p>
            <a:pPr marL="0" indent="0" rtl="0">
              <a:buNone/>
            </a:pPr>
            <a:r>
              <a:rPr lang="ru-RU" dirty="0">
                <a:latin typeface="Bahnschrift Light SemiCondensed" panose="020B0502040204020203" pitchFamily="34" charset="0"/>
              </a:rPr>
              <a:t>• Руководителям и специалистам опасных производственных объектов.</a:t>
            </a:r>
          </a:p>
          <a:p>
            <a:pPr marL="0" indent="0" rtl="0">
              <a:buNone/>
            </a:pPr>
            <a:r>
              <a:rPr lang="ru-RU" dirty="0">
                <a:latin typeface="Bahnschrift Light SemiCondensed" panose="020B0502040204020203" pitchFamily="34" charset="0"/>
              </a:rPr>
              <a:t>• Ответственным за промышленную безопасность.</a:t>
            </a:r>
          </a:p>
          <a:p>
            <a:pPr marL="0" indent="0" rtl="0">
              <a:buNone/>
            </a:pPr>
            <a:r>
              <a:rPr lang="ru-RU" dirty="0">
                <a:latin typeface="Bahnschrift Light SemiCondensed" panose="020B0502040204020203" pitchFamily="34" charset="0"/>
              </a:rPr>
              <a:t>• Членам аттестационных комиссий.</a:t>
            </a:r>
          </a:p>
          <a:p>
            <a:pPr marL="0" indent="0" rtl="0">
              <a:buNone/>
            </a:pPr>
            <a:endParaRPr lang="ru-RU" dirty="0">
              <a:latin typeface="Bahnschrift Light SemiCondensed" panose="020B0502040204020203" pitchFamily="34" charset="0"/>
            </a:endParaRPr>
          </a:p>
          <a:p>
            <a:pPr marL="0" indent="0" rtl="0">
              <a:buNone/>
            </a:pPr>
            <a:r>
              <a:rPr lang="ru-RU" dirty="0">
                <a:latin typeface="Bahnschrift Light SemiCondensed" panose="020B0502040204020203" pitchFamily="34" charset="0"/>
              </a:rPr>
              <a:t>Области аттестации по ПБ:</a:t>
            </a:r>
          </a:p>
          <a:p>
            <a:pPr marL="0" indent="0" rtl="0">
              <a:buNone/>
            </a:pPr>
            <a:r>
              <a:rPr lang="ru-RU" dirty="0">
                <a:latin typeface="Bahnschrift Light SemiCondensed" panose="020B0502040204020203" pitchFamily="34" charset="0"/>
              </a:rPr>
              <a:t>• А — Общие требования.</a:t>
            </a:r>
          </a:p>
          <a:p>
            <a:pPr marL="0" indent="0" rtl="0">
              <a:buNone/>
            </a:pPr>
            <a:r>
              <a:rPr lang="ru-RU" dirty="0">
                <a:latin typeface="Bahnschrift Light SemiCondensed" panose="020B0502040204020203" pitchFamily="34" charset="0"/>
              </a:rPr>
              <a:t>• Б — Отраслевые: химия/нефтегаз, металлургия, горная/угольная, газ, оборудование под давлением, подъёмные сооружения, транспорт ОВ, взрывные работы.</a:t>
            </a:r>
          </a:p>
          <a:p>
            <a:pPr marL="0" indent="0" rtl="0">
              <a:buNone/>
            </a:pPr>
            <a:r>
              <a:rPr lang="ru-RU" dirty="0">
                <a:latin typeface="Bahnschrift Light SemiCondensed" panose="020B0502040204020203" pitchFamily="34" charset="0"/>
              </a:rPr>
              <a:t>• В — ГТС.</a:t>
            </a:r>
          </a:p>
          <a:p>
            <a:pPr marL="0" indent="0" rtl="0">
              <a:buNone/>
            </a:pPr>
            <a:r>
              <a:rPr lang="ru-RU" dirty="0">
                <a:latin typeface="Bahnschrift Light SemiCondensed" panose="020B0502040204020203" pitchFamily="34" charset="0"/>
              </a:rPr>
              <a:t>• Г — Электроэнергетика.</a:t>
            </a:r>
            <a:br>
              <a:rPr lang="ru-RU" dirty="0">
                <a:latin typeface="Bahnschrift Light SemiCondensed" panose="020B0502040204020203" pitchFamily="34" charset="0"/>
              </a:rPr>
            </a:br>
            <a:endParaRPr lang="ru-RU" dirty="0">
              <a:latin typeface="Bahnschrift Light SemiCondensed" panose="020B0502040204020203" pitchFamily="34" charset="0"/>
            </a:endParaRP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B1F18C8B-518A-063B-139F-87C2ACDAE0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3604" y="1712119"/>
            <a:ext cx="3210478" cy="4191000"/>
          </a:xfrm>
        </p:spPr>
        <p:txBody>
          <a:bodyPr rtlCol="0">
            <a:normAutofit/>
          </a:bodyPr>
          <a:lstStyle/>
          <a:p>
            <a:pPr marL="0" indent="0">
              <a:buNone/>
            </a:pPr>
            <a:r>
              <a:rPr lang="ru-RU" sz="1600" dirty="0">
                <a:latin typeface="Bahnschrift Light SemiCondensed" panose="020B0502040204020203" pitchFamily="34" charset="0"/>
              </a:rPr>
              <a:t>Что входит в услугу:</a:t>
            </a:r>
          </a:p>
          <a:p>
            <a:pPr marL="0" indent="0">
              <a:buNone/>
            </a:pPr>
            <a:r>
              <a:rPr lang="ru-RU" sz="1600" dirty="0">
                <a:latin typeface="Bahnschrift Light SemiCondensed" panose="020B0502040204020203" pitchFamily="34" charset="0"/>
              </a:rPr>
              <a:t>• анализ требований для вашей категории специалистов;</a:t>
            </a:r>
          </a:p>
          <a:p>
            <a:pPr marL="0" indent="0">
              <a:buNone/>
            </a:pPr>
            <a:r>
              <a:rPr lang="ru-RU" sz="1600" dirty="0">
                <a:latin typeface="Bahnschrift Light SemiCondensed" panose="020B0502040204020203" pitchFamily="34" charset="0"/>
              </a:rPr>
              <a:t>• подготовка и проверка документов;</a:t>
            </a:r>
          </a:p>
          <a:p>
            <a:pPr marL="0" indent="0">
              <a:buNone/>
            </a:pPr>
            <a:r>
              <a:rPr lang="ru-RU" sz="1600" dirty="0">
                <a:latin typeface="Bahnschrift Light SemiCondensed" panose="020B0502040204020203" pitchFamily="34" charset="0"/>
              </a:rPr>
              <a:t>• обучение и консультации по вопросам промышленной безопасности;</a:t>
            </a:r>
          </a:p>
          <a:p>
            <a:pPr marL="0" indent="0">
              <a:buNone/>
            </a:pPr>
            <a:r>
              <a:rPr lang="ru-RU" sz="1600" dirty="0">
                <a:latin typeface="Bahnschrift Light SemiCondensed" panose="020B0502040204020203" pitchFamily="34" charset="0"/>
              </a:rPr>
              <a:t>• Запись на аттестацию и сопровождение.</a:t>
            </a:r>
          </a:p>
          <a:p>
            <a:pPr marL="0" indent="0">
              <a:buNone/>
            </a:pPr>
            <a:br>
              <a:rPr lang="ru-RU" sz="1600" dirty="0">
                <a:latin typeface="Bahnschrift Light SemiCondensed" panose="020B0502040204020203" pitchFamily="34" charset="0"/>
              </a:rPr>
            </a:br>
            <a:r>
              <a:rPr lang="ru-RU" sz="1200" dirty="0">
                <a:latin typeface="Bahnschrift Light SemiCondensed" panose="020B0502040204020203" pitchFamily="34" charset="0"/>
              </a:rPr>
              <a:t>Результат: получение записи в реестре </a:t>
            </a:r>
            <a:r>
              <a:rPr lang="ru-RU" sz="1200" dirty="0" err="1">
                <a:latin typeface="Bahnschrift Light SemiCondensed" panose="020B0502040204020203" pitchFamily="34" charset="0"/>
              </a:rPr>
              <a:t>Ростехнадора</a:t>
            </a:r>
            <a:r>
              <a:rPr lang="ru-RU" sz="1200" dirty="0">
                <a:latin typeface="Bahnschrift Light SemiCondensed" panose="020B0502040204020203" pitchFamily="34" charset="0"/>
              </a:rPr>
              <a:t>.</a:t>
            </a:r>
            <a:endParaRPr lang="ru-RU" sz="1600" dirty="0">
              <a:latin typeface="Bahnschrift Light SemiCondensed" panose="020B0502040204020203" pitchFamily="34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110FAE6-E76C-BD92-A04D-F5FD32B36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smtClean="0">
                <a:latin typeface="Bahnschrift Light SemiCondensed" panose="020B0502040204020203" pitchFamily="34" charset="0"/>
              </a:rPr>
              <a:t>9</a:t>
            </a:fld>
            <a:endParaRPr lang="ru-RU">
              <a:latin typeface="Bahnschrift Light SemiCondensed" panose="020B0502040204020203" pitchFamily="34" charset="0"/>
            </a:endParaRPr>
          </a:p>
        </p:txBody>
      </p:sp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BEE1E2B9-CE60-ED29-B51D-7A6F0504B3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5521" b="5521"/>
          <a:stretch/>
        </p:blipFill>
        <p:spPr>
          <a:xfrm>
            <a:off x="3967162" y="1197058"/>
            <a:ext cx="4257675" cy="5148262"/>
          </a:xfrm>
        </p:spPr>
      </p:pic>
      <p:sp>
        <p:nvSpPr>
          <p:cNvPr id="4" name="Управляющая кнопка: &quot;Получить сведения&quot; 3">
            <a:hlinkClick r:id="rId4" highlightClick="1"/>
            <a:hlinkHover r:id="rId5"/>
            <a:extLst>
              <a:ext uri="{FF2B5EF4-FFF2-40B4-BE49-F238E27FC236}">
                <a16:creationId xmlns:a16="http://schemas.microsoft.com/office/drawing/2014/main" id="{34699907-E483-EB77-4FFF-C8BA1E7E06E3}"/>
              </a:ext>
            </a:extLst>
          </p:cNvPr>
          <p:cNvSpPr/>
          <p:nvPr/>
        </p:nvSpPr>
        <p:spPr>
          <a:xfrm>
            <a:off x="97556" y="6345320"/>
            <a:ext cx="404963" cy="442762"/>
          </a:xfrm>
          <a:prstGeom prst="actionButtonInformat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4638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6622E-31C8-9941-6939-2384F9A67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3E3F80A1-4EA1-B083-6C03-E425131E4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r>
              <a:rPr lang="ru-RU" b="0" dirty="0"/>
              <a:t>Сертификация товаров и услуг</a:t>
            </a:r>
            <a:br>
              <a:rPr lang="ru-RU" b="0" dirty="0">
                <a:latin typeface="Bahnschrift Light SemiCondensed" panose="020B0502040204020203" pitchFamily="34" charset="0"/>
              </a:rPr>
            </a:br>
            <a:r>
              <a:rPr lang="ru-RU" sz="1800" b="0" dirty="0">
                <a:latin typeface="Bahnschrift Light SemiCondensed" panose="020B0502040204020203" pitchFamily="34" charset="0"/>
              </a:rPr>
              <a:t>Поможем пройти оценку соответствия, оформить документы и получить сертификаты в аккредитованном центре.</a:t>
            </a:r>
            <a:br>
              <a:rPr lang="ru-RU" sz="1200" b="0" dirty="0"/>
            </a:br>
            <a:endParaRPr lang="ru-RU" sz="1200" dirty="0">
              <a:latin typeface="Bahnschrift Light SemiCondensed" panose="020B0502040204020203" pitchFamily="34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87902A6-5E01-B78D-F41E-D6C75044F42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rtlCol="0">
            <a:normAutofit fontScale="85000" lnSpcReduction="20000"/>
          </a:bodyPr>
          <a:lstStyle/>
          <a:p>
            <a:pPr marL="0" indent="0" rtl="0">
              <a:buNone/>
            </a:pPr>
            <a:r>
              <a:rPr lang="ru-RU" dirty="0">
                <a:latin typeface="Bahnschrift Light SemiCondensed" panose="020B0502040204020203" pitchFamily="34" charset="0"/>
              </a:rPr>
              <a:t>Кому подходит: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Производителям и импортерам продукции.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 Поставщикам и продавцам товаров.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Организациям, оказывающим услуги (работы).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Строителям и проектировщикам.</a:t>
            </a:r>
          </a:p>
          <a:p>
            <a:pPr marL="0" indent="0">
              <a:buNone/>
            </a:pPr>
            <a:r>
              <a:rPr lang="ru-RU" dirty="0">
                <a:latin typeface="Bahnschrift Light SemiCondensed" panose="020B0502040204020203" pitchFamily="34" charset="0"/>
              </a:rPr>
              <a:t>Области сертификации: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Товары (продукция) — обязательная и добровольная.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Услуги (работы) — материальные, социально-культурные, смешанные.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Системы менеджмента — ISO 9001, ISO 14001, HACCP, GMP.</a:t>
            </a:r>
            <a:br>
              <a:rPr lang="ru-RU" dirty="0">
                <a:latin typeface="Bahnschrift Light SemiCondensed" panose="020B0502040204020203" pitchFamily="34" charset="0"/>
              </a:rPr>
            </a:br>
            <a:endParaRPr lang="ru-RU" dirty="0">
              <a:latin typeface="Bahnschrift Light SemiCondensed" panose="020B0502040204020203" pitchFamily="34" charset="0"/>
            </a:endParaRP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5C8B5196-3B0F-5C50-1B7D-6722BB5D60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3604" y="1712119"/>
            <a:ext cx="3210478" cy="4191000"/>
          </a:xfrm>
        </p:spPr>
        <p:txBody>
          <a:bodyPr rtlCol="0">
            <a:normAutofit lnSpcReduction="10000"/>
          </a:bodyPr>
          <a:lstStyle/>
          <a:p>
            <a:pPr marL="0" indent="0">
              <a:buNone/>
            </a:pPr>
            <a:r>
              <a:rPr lang="ru-RU" sz="1600" dirty="0">
                <a:latin typeface="Bahnschrift Light SemiCondensed" panose="020B0502040204020203" pitchFamily="34" charset="0"/>
              </a:rPr>
              <a:t>Что входит в услугу:</a:t>
            </a:r>
          </a:p>
          <a:p>
            <a:r>
              <a:rPr lang="ru-RU" sz="1600" dirty="0">
                <a:latin typeface="Bahnschrift Light SemiCondensed" panose="020B0502040204020203" pitchFamily="34" charset="0"/>
              </a:rPr>
              <a:t>анализ требований и выбор схемы сертификации;</a:t>
            </a:r>
          </a:p>
          <a:p>
            <a:r>
              <a:rPr lang="ru-RU" sz="1600" dirty="0">
                <a:latin typeface="Bahnschrift Light SemiCondensed" panose="020B0502040204020203" pitchFamily="34" charset="0"/>
              </a:rPr>
              <a:t>подготовка и проверка документов;</a:t>
            </a:r>
          </a:p>
          <a:p>
            <a:r>
              <a:rPr lang="ru-RU" sz="1600" dirty="0">
                <a:latin typeface="Bahnschrift Light SemiCondensed" panose="020B0502040204020203" pitchFamily="34" charset="0"/>
              </a:rPr>
              <a:t>испытания в аккредитованной лаборатории;</a:t>
            </a:r>
          </a:p>
          <a:p>
            <a:r>
              <a:rPr lang="ru-RU" sz="1600" dirty="0">
                <a:latin typeface="Bahnschrift Light SemiCondensed" panose="020B0502040204020203" pitchFamily="34" charset="0"/>
              </a:rPr>
              <a:t>сопровождение при работе с </a:t>
            </a:r>
            <a:r>
              <a:rPr lang="ru-RU" sz="1600" dirty="0" err="1">
                <a:latin typeface="Bahnschrift Light SemiCondensed" panose="020B0502040204020203" pitchFamily="34" charset="0"/>
              </a:rPr>
              <a:t>Росаккредитацией</a:t>
            </a:r>
            <a:r>
              <a:rPr lang="ru-RU" sz="1600" dirty="0">
                <a:latin typeface="Bahnschrift Light SemiCondensed" panose="020B0502040204020203" pitchFamily="34" charset="0"/>
              </a:rPr>
              <a:t>.</a:t>
            </a:r>
          </a:p>
          <a:p>
            <a:pPr marL="0" indent="0">
              <a:buNone/>
            </a:pPr>
            <a:endParaRPr lang="ru-RU" sz="1600" dirty="0">
              <a:latin typeface="Bahnschrift Light SemiCondensed" panose="020B0502040204020203" pitchFamily="34" charset="0"/>
            </a:endParaRPr>
          </a:p>
          <a:p>
            <a:pPr marL="0" indent="0">
              <a:buNone/>
            </a:pPr>
            <a:r>
              <a:rPr lang="ru-RU" sz="1600" dirty="0">
                <a:latin typeface="Bahnschrift Light SemiCondensed" panose="020B0502040204020203" pitchFamily="34" charset="0"/>
              </a:rPr>
              <a:t>Результат:</a:t>
            </a:r>
          </a:p>
          <a:p>
            <a:pPr marL="0" indent="0">
              <a:buNone/>
            </a:pPr>
            <a:r>
              <a:rPr lang="ru-RU" sz="1600" dirty="0">
                <a:latin typeface="Bahnschrift Light SemiCondensed" panose="020B0502040204020203" pitchFamily="34" charset="0"/>
              </a:rPr>
              <a:t>Получение сертификата соответствия или декларации, внесение в реестр.</a:t>
            </a:r>
            <a:br>
              <a:rPr lang="ru-RU" sz="1600" dirty="0">
                <a:latin typeface="Bahnschrift Light SemiCondensed" panose="020B0502040204020203" pitchFamily="34" charset="0"/>
              </a:rPr>
            </a:br>
            <a:endParaRPr lang="ru-RU" sz="1600" dirty="0">
              <a:latin typeface="Bahnschrift Light SemiCondensed" panose="020B0502040204020203" pitchFamily="34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9883B03-1DC2-AB42-68E6-324570DDA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smtClean="0">
                <a:latin typeface="Bahnschrift Light SemiCondensed" panose="020B0502040204020203" pitchFamily="34" charset="0"/>
              </a:rPr>
              <a:t>10</a:t>
            </a:fld>
            <a:endParaRPr lang="ru-RU">
              <a:latin typeface="Bahnschrift Light SemiCondensed" panose="020B0502040204020203" pitchFamily="34" charset="0"/>
            </a:endParaRPr>
          </a:p>
        </p:txBody>
      </p:sp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B0E3723C-96AC-DCFC-DA5C-6196FD10A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15999" b="15999"/>
          <a:stretch/>
        </p:blipFill>
        <p:spPr>
          <a:xfrm>
            <a:off x="3967162" y="1197058"/>
            <a:ext cx="4257675" cy="5148262"/>
          </a:xfrm>
        </p:spPr>
      </p:pic>
      <p:sp>
        <p:nvSpPr>
          <p:cNvPr id="4" name="Управляющая кнопка: &quot;Получить сведения&quot; 3">
            <a:hlinkClick r:id="rId4" highlightClick="1"/>
            <a:hlinkHover r:id="rId5"/>
            <a:extLst>
              <a:ext uri="{FF2B5EF4-FFF2-40B4-BE49-F238E27FC236}">
                <a16:creationId xmlns:a16="http://schemas.microsoft.com/office/drawing/2014/main" id="{CD510D34-AB1C-A30D-9B9F-BC69C5E6CBA2}"/>
              </a:ext>
            </a:extLst>
          </p:cNvPr>
          <p:cNvSpPr/>
          <p:nvPr/>
        </p:nvSpPr>
        <p:spPr>
          <a:xfrm>
            <a:off x="97556" y="6345320"/>
            <a:ext cx="404963" cy="442762"/>
          </a:xfrm>
          <a:prstGeom prst="actionButtonInformat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0702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0504E-00BE-BF9B-1AF2-EFE050919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BA8D90EF-C7A4-90E7-F13B-1B64B3CAD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r>
              <a:rPr lang="ru-RU" b="0" dirty="0"/>
              <a:t>Аккредитация и аттестация лабораторий</a:t>
            </a:r>
            <a:br>
              <a:rPr lang="ru-RU" b="0" dirty="0">
                <a:latin typeface="Bahnschrift Light SemiCondensed" panose="020B0502040204020203" pitchFamily="34" charset="0"/>
              </a:rPr>
            </a:br>
            <a:r>
              <a:rPr lang="ru-RU" sz="1800" b="0" dirty="0">
                <a:latin typeface="Bahnschrift Light SemiCondensed" panose="020B0502040204020203" pitchFamily="34" charset="0"/>
              </a:rPr>
              <a:t>Поможем подготовить лабораторию, оформить документы и пройти проверку - без отказов.</a:t>
            </a:r>
            <a:br>
              <a:rPr lang="ru-RU" sz="1200" b="0" dirty="0"/>
            </a:br>
            <a:endParaRPr lang="ru-RU" sz="1200" dirty="0">
              <a:latin typeface="Bahnschrift Light SemiCondensed" panose="020B0502040204020203" pitchFamily="34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4818730-AAB0-C3E5-AB7C-AD8A689BB36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rtlCol="0">
            <a:normAutofit fontScale="85000" lnSpcReduction="10000"/>
          </a:bodyPr>
          <a:lstStyle/>
          <a:p>
            <a:pPr marL="0" indent="0" rtl="0">
              <a:buNone/>
            </a:pPr>
            <a:r>
              <a:rPr lang="ru-RU" dirty="0">
                <a:latin typeface="Bahnschrift Light SemiCondensed" panose="020B0502040204020203" pitchFamily="34" charset="0"/>
              </a:rPr>
              <a:t>Кому подходит: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Испытательным и аналитическим лабораториям.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Калибровочным и метрологическим службам.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Медицинским и производственным лабораториям.</a:t>
            </a:r>
          </a:p>
          <a:p>
            <a:pPr marL="0" indent="0" rtl="0">
              <a:buNone/>
            </a:pPr>
            <a:endParaRPr lang="ru-RU" dirty="0">
              <a:latin typeface="Bahnschrift Light SemiCondensed" panose="020B0502040204020203" pitchFamily="34" charset="0"/>
            </a:endParaRPr>
          </a:p>
          <a:p>
            <a:pPr marL="0" indent="0" rtl="0">
              <a:buNone/>
            </a:pPr>
            <a:r>
              <a:rPr lang="ru-RU" dirty="0">
                <a:latin typeface="Bahnschrift Light SemiCondensed" panose="020B0502040204020203" pitchFamily="34" charset="0"/>
              </a:rPr>
              <a:t>Области: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Аккредитация — </a:t>
            </a:r>
            <a:r>
              <a:rPr lang="ru-RU" dirty="0" err="1">
                <a:latin typeface="Bahnschrift Light SemiCondensed" panose="020B0502040204020203" pitchFamily="34" charset="0"/>
              </a:rPr>
              <a:t>Росаккредитация</a:t>
            </a:r>
            <a:r>
              <a:rPr lang="ru-RU" dirty="0">
                <a:latin typeface="Bahnschrift Light SemiCondensed" panose="020B0502040204020203" pitchFamily="34" charset="0"/>
              </a:rPr>
              <a:t> (ГОСТ ISO/IEC 17025).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Аттестация — Росстандарт (обеспечение единства измерений).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Расширение области аккредитации.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4CF9D52F-F036-938C-A015-48D994C459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3604" y="1712119"/>
            <a:ext cx="3210478" cy="4191000"/>
          </a:xfrm>
        </p:spPr>
        <p:txBody>
          <a:bodyPr rtlCol="0">
            <a:normAutofit/>
          </a:bodyPr>
          <a:lstStyle/>
          <a:p>
            <a:pPr marL="0" indent="0">
              <a:buNone/>
            </a:pPr>
            <a:r>
              <a:rPr lang="ru-RU" sz="1600" dirty="0">
                <a:latin typeface="Bahnschrift Light SemiCondensed" panose="020B0502040204020203" pitchFamily="34" charset="0"/>
              </a:rPr>
              <a:t>Что входит в услугу:</a:t>
            </a:r>
          </a:p>
          <a:p>
            <a:r>
              <a:rPr lang="ru-RU" sz="1600" dirty="0">
                <a:latin typeface="Bahnschrift Light SemiCondensed" panose="020B0502040204020203" pitchFamily="34" charset="0"/>
              </a:rPr>
              <a:t>аудит текущего состояния лаборатории (Gap-анализ);</a:t>
            </a:r>
          </a:p>
          <a:p>
            <a:r>
              <a:rPr lang="ru-RU" sz="1600" dirty="0">
                <a:latin typeface="Bahnschrift Light SemiCondensed" panose="020B0502040204020203" pitchFamily="34" charset="0"/>
              </a:rPr>
              <a:t>разработка и проверка документов (СМК, паспорта лаборатории);</a:t>
            </a:r>
          </a:p>
          <a:p>
            <a:r>
              <a:rPr lang="ru-RU" sz="1600" dirty="0">
                <a:latin typeface="Bahnschrift Light SemiCondensed" panose="020B0502040204020203" pitchFamily="34" charset="0"/>
              </a:rPr>
              <a:t>подготовка к МСИ (межлабораторным сличительным испытаниям);</a:t>
            </a:r>
          </a:p>
          <a:p>
            <a:r>
              <a:rPr lang="ru-RU" sz="1600" dirty="0">
                <a:latin typeface="Bahnschrift Light SemiCondensed" panose="020B0502040204020203" pitchFamily="34" charset="0"/>
              </a:rPr>
              <a:t>сопровождение при выездной проверке экспертов.</a:t>
            </a:r>
          </a:p>
          <a:p>
            <a:pPr marL="0" indent="0">
              <a:buNone/>
            </a:pPr>
            <a:r>
              <a:rPr lang="ru-RU" sz="1600" dirty="0">
                <a:latin typeface="Bahnschrift Light SemiCondensed" panose="020B0502040204020203" pitchFamily="34" charset="0"/>
              </a:rPr>
              <a:t>Результат:</a:t>
            </a:r>
          </a:p>
          <a:p>
            <a:pPr marL="0" indent="0">
              <a:buNone/>
            </a:pPr>
            <a:r>
              <a:rPr lang="ru-RU" sz="1600" dirty="0">
                <a:latin typeface="Bahnschrift Light SemiCondensed" panose="020B0502040204020203" pitchFamily="34" charset="0"/>
              </a:rPr>
              <a:t>Получение аттестата аккредитации или свидетельства об аттестации, внесение в реестр.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856417C-40B2-8A35-ABCC-F69090363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smtClean="0">
                <a:latin typeface="Bahnschrift Light SemiCondensed" panose="020B0502040204020203" pitchFamily="34" charset="0"/>
              </a:rPr>
              <a:t>11</a:t>
            </a:fld>
            <a:endParaRPr lang="ru-RU">
              <a:latin typeface="Bahnschrift Light SemiCondensed" panose="020B0502040204020203" pitchFamily="34" charset="0"/>
            </a:endParaRPr>
          </a:p>
        </p:txBody>
      </p:sp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776283E2-5854-9198-FBC9-606A5F1FDF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15992" b="15992"/>
          <a:stretch/>
        </p:blipFill>
        <p:spPr>
          <a:xfrm>
            <a:off x="3967162" y="1197058"/>
            <a:ext cx="4257675" cy="5148262"/>
          </a:xfrm>
        </p:spPr>
      </p:pic>
      <p:sp>
        <p:nvSpPr>
          <p:cNvPr id="4" name="Управляющая кнопка: &quot;Получить сведения&quot; 3">
            <a:hlinkClick r:id="rId4" highlightClick="1"/>
            <a:hlinkHover r:id="rId5"/>
            <a:extLst>
              <a:ext uri="{FF2B5EF4-FFF2-40B4-BE49-F238E27FC236}">
                <a16:creationId xmlns:a16="http://schemas.microsoft.com/office/drawing/2014/main" id="{D1D6FB10-4032-D26E-0982-55765D9EE114}"/>
              </a:ext>
            </a:extLst>
          </p:cNvPr>
          <p:cNvSpPr/>
          <p:nvPr/>
        </p:nvSpPr>
        <p:spPr>
          <a:xfrm>
            <a:off x="97556" y="6345320"/>
            <a:ext cx="404963" cy="442762"/>
          </a:xfrm>
          <a:prstGeom prst="actionButtonInformat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77005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C54D2-FBB9-DCBE-9123-3A74F44CB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B3F265D4-EE3F-023D-9F6D-E333E125C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r>
              <a:rPr lang="ru-RU" b="0" dirty="0">
                <a:latin typeface="Bahnschrift Light SemiCondensed" panose="020B0502040204020203" pitchFamily="34" charset="0"/>
              </a:rPr>
              <a:t>Курсы ДПО, профпереподготовки и повышения квалификации</a:t>
            </a:r>
            <a:br>
              <a:rPr lang="ru-RU" b="0" dirty="0">
                <a:latin typeface="Bahnschrift Light SemiCondensed" panose="020B0502040204020203" pitchFamily="34" charset="0"/>
              </a:rPr>
            </a:br>
            <a:r>
              <a:rPr lang="ru-RU" sz="1800" b="0" dirty="0">
                <a:latin typeface="Bahnschrift Light SemiCondensed" panose="020B0502040204020203" pitchFamily="34" charset="0"/>
              </a:rPr>
              <a:t>Поможем обучить сотрудников, оформить документы и получить удостоверения — без отрыва от производства на базе учебного центра.</a:t>
            </a:r>
            <a:endParaRPr lang="ru-RU" sz="1200" dirty="0">
              <a:latin typeface="Bahnschrift Light SemiCondensed" panose="020B0502040204020203" pitchFamily="34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DDD43AA-F54D-1132-1795-15EC2F684A3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rtlCol="0">
            <a:normAutofit fontScale="92500" lnSpcReduction="20000"/>
          </a:bodyPr>
          <a:lstStyle/>
          <a:p>
            <a:pPr marL="0" indent="0" rtl="0">
              <a:buNone/>
            </a:pPr>
            <a:r>
              <a:rPr lang="ru-RU" dirty="0">
                <a:latin typeface="Bahnschrift Light SemiCondensed" panose="020B0502040204020203" pitchFamily="34" charset="0"/>
              </a:rPr>
              <a:t>Кому подходит: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Руководителям и специалистам организаций.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Сотрудникам, требующим обязательного обучения.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Лицам, желающим получить новую профессию.</a:t>
            </a:r>
          </a:p>
          <a:p>
            <a:pPr marL="0" indent="0">
              <a:buNone/>
            </a:pPr>
            <a:r>
              <a:rPr lang="ru-RU" dirty="0">
                <a:latin typeface="Bahnschrift Light SemiCondensed" panose="020B0502040204020203" pitchFamily="34" charset="0"/>
              </a:rPr>
              <a:t>Области: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ДПО — дополнительное профессиональное образование.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Профпереподготовка — получение новой квалификации.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Повышение квалификации — обновление знаний и навыков.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B67C1954-1D9F-1B03-B347-D4112C0978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3604" y="1712119"/>
            <a:ext cx="3210478" cy="4191000"/>
          </a:xfrm>
        </p:spPr>
        <p:txBody>
          <a:bodyPr rtlCol="0">
            <a:normAutofit/>
          </a:bodyPr>
          <a:lstStyle/>
          <a:p>
            <a:pPr marL="0" indent="0">
              <a:buNone/>
            </a:pPr>
            <a:r>
              <a:rPr lang="ru-RU" sz="1600" dirty="0">
                <a:latin typeface="Bahnschrift Light SemiCondensed" panose="020B0502040204020203" pitchFamily="34" charset="0"/>
              </a:rPr>
              <a:t>Что входит в услугу:</a:t>
            </a:r>
          </a:p>
          <a:p>
            <a:r>
              <a:rPr lang="ru-RU" sz="1600" dirty="0">
                <a:latin typeface="Bahnschrift Light SemiCondensed" panose="020B0502040204020203" pitchFamily="34" charset="0"/>
              </a:rPr>
              <a:t>анализ потребностей в обучении и подбор программ.</a:t>
            </a:r>
          </a:p>
          <a:p>
            <a:r>
              <a:rPr lang="ru-RU" sz="1600" dirty="0">
                <a:latin typeface="Bahnschrift Light SemiCondensed" panose="020B0502040204020203" pitchFamily="34" charset="0"/>
              </a:rPr>
              <a:t>оформление документов и заключение договоров.</a:t>
            </a:r>
          </a:p>
          <a:p>
            <a:r>
              <a:rPr lang="ru-RU" sz="1600" dirty="0">
                <a:latin typeface="Bahnschrift Light SemiCondensed" panose="020B0502040204020203" pitchFamily="34" charset="0"/>
              </a:rPr>
              <a:t>проведение обучения (очно, дистанционно, выездное).</a:t>
            </a:r>
          </a:p>
          <a:p>
            <a:r>
              <a:rPr lang="ru-RU" sz="1600" dirty="0">
                <a:latin typeface="Bahnschrift Light SemiCondensed" panose="020B0502040204020203" pitchFamily="34" charset="0"/>
              </a:rPr>
              <a:t>итоговая аттестация и выдача документов.</a:t>
            </a:r>
          </a:p>
          <a:p>
            <a:pPr marL="0" indent="0">
              <a:buNone/>
            </a:pPr>
            <a:r>
              <a:rPr lang="ru-RU" sz="1600" dirty="0">
                <a:latin typeface="Bahnschrift Light SemiCondensed" panose="020B0502040204020203" pitchFamily="34" charset="0"/>
              </a:rPr>
              <a:t>Результат:</a:t>
            </a:r>
          </a:p>
          <a:p>
            <a:pPr marL="0" indent="0">
              <a:buNone/>
            </a:pPr>
            <a:r>
              <a:rPr lang="ru-RU" sz="1600" dirty="0">
                <a:latin typeface="Bahnschrift Light SemiCondensed" panose="020B0502040204020203" pitchFamily="34" charset="0"/>
              </a:rPr>
              <a:t>Выдача удостоверений, дипломов или свидетельств установленного образца, внесение в ФИС ФРДО.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EC77ED0-5713-774E-8E25-AFB7E0665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smtClean="0">
                <a:latin typeface="Bahnschrift Light SemiCondensed" panose="020B0502040204020203" pitchFamily="34" charset="0"/>
              </a:rPr>
              <a:t>12</a:t>
            </a:fld>
            <a:endParaRPr lang="ru-RU">
              <a:latin typeface="Bahnschrift Light SemiCondensed" panose="020B0502040204020203" pitchFamily="34" charset="0"/>
            </a:endParaRPr>
          </a:p>
        </p:txBody>
      </p:sp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37080C7C-FAF1-FFB8-68DF-17613D977E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4656" b="4656"/>
          <a:stretch/>
        </p:blipFill>
        <p:spPr>
          <a:xfrm>
            <a:off x="3967162" y="1197058"/>
            <a:ext cx="4257675" cy="5148262"/>
          </a:xfrm>
        </p:spPr>
      </p:pic>
      <p:sp>
        <p:nvSpPr>
          <p:cNvPr id="4" name="Управляющая кнопка: &quot;Получить сведения&quot; 3">
            <a:hlinkClick r:id="rId4" highlightClick="1"/>
            <a:hlinkHover r:id="rId5"/>
            <a:extLst>
              <a:ext uri="{FF2B5EF4-FFF2-40B4-BE49-F238E27FC236}">
                <a16:creationId xmlns:a16="http://schemas.microsoft.com/office/drawing/2014/main" id="{D141384D-EDDB-AF46-B684-B721602968D5}"/>
              </a:ext>
            </a:extLst>
          </p:cNvPr>
          <p:cNvSpPr/>
          <p:nvPr/>
        </p:nvSpPr>
        <p:spPr>
          <a:xfrm>
            <a:off x="97556" y="6345320"/>
            <a:ext cx="404963" cy="442762"/>
          </a:xfrm>
          <a:prstGeom prst="actionButtonInformat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8117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2F8E5BC1-257F-4CA0-A14D-8A76F6198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>
                <a:latin typeface="Bahnschrift Light SemiCondensed" panose="020B0502040204020203" pitchFamily="34" charset="0"/>
              </a:rPr>
              <a:t>Наша команда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E84475F-A218-40AD-91D5-2A420736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smtClean="0"/>
              <a:t>13</a:t>
            </a:fld>
            <a:endParaRPr lang="ru-RU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8D53E665-9B7D-413E-815E-AF0082AFF1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3"/>
          <a:srcRect t="3092" b="3092"/>
          <a:stretch/>
        </p:blipFill>
        <p:spPr>
          <a:xfrm>
            <a:off x="9362086" y="1762125"/>
            <a:ext cx="2373139" cy="2226366"/>
          </a:xfrm>
        </p:spPr>
      </p:pic>
      <p:sp>
        <p:nvSpPr>
          <p:cNvPr id="14" name="Текст 13">
            <a:extLst>
              <a:ext uri="{FF2B5EF4-FFF2-40B4-BE49-F238E27FC236}">
                <a16:creationId xmlns:a16="http://schemas.microsoft.com/office/drawing/2014/main" id="{32B0CB1D-E6FE-4346-B4DC-C1AC8F0F5CC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 rtlCol="0"/>
          <a:lstStyle/>
          <a:p>
            <a:pPr rtl="0"/>
            <a:r>
              <a:rPr lang="ru-RU" dirty="0"/>
              <a:t>Гульназ</a:t>
            </a:r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1EA45180-5246-464E-BDD0-2AB792997E9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 rtlCol="0"/>
          <a:lstStyle/>
          <a:p>
            <a:pPr rtl="0"/>
            <a:r>
              <a:rPr lang="ru-RU" dirty="0"/>
              <a:t>Екатерина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B7A4F278-30B9-44DC-81DE-0BB8DC7D9B4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 rtlCol="0"/>
          <a:lstStyle/>
          <a:p>
            <a:pPr rtl="0"/>
            <a:r>
              <a:rPr lang="ru-RU" dirty="0"/>
              <a:t>Ольга</a:t>
            </a:r>
          </a:p>
        </p:txBody>
      </p:sp>
      <p:sp>
        <p:nvSpPr>
          <p:cNvPr id="23" name="Текст 22">
            <a:extLst>
              <a:ext uri="{FF2B5EF4-FFF2-40B4-BE49-F238E27FC236}">
                <a16:creationId xmlns:a16="http://schemas.microsoft.com/office/drawing/2014/main" id="{7372C0BC-293C-400A-8073-0246B833FC7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 rtlCol="0"/>
          <a:lstStyle/>
          <a:p>
            <a:pPr rtl="0"/>
            <a:r>
              <a:rPr lang="ru-RU" dirty="0"/>
              <a:t>Татьяна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104C104E-9EBC-4154-906F-14A298E9EF2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/>
        </p:blipFill>
        <p:spPr>
          <a:xfrm>
            <a:off x="571730" y="1762125"/>
            <a:ext cx="2286100" cy="2225675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B12E57E0-F016-4B3F-9126-3A11698F325D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5"/>
          <a:srcRect/>
          <a:stretch/>
        </p:blipFill>
        <p:spPr>
          <a:xfrm>
            <a:off x="3509210" y="1762125"/>
            <a:ext cx="2151864" cy="222567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F5B38C71-905C-4A1A-97EF-31546F4BF602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6"/>
          <a:srcRect/>
          <a:stretch/>
        </p:blipFill>
        <p:spPr>
          <a:xfrm>
            <a:off x="6417460" y="1689320"/>
            <a:ext cx="2373138" cy="237069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4372F86-8307-B40D-9A8B-8AC1B5ED8A07}"/>
              </a:ext>
            </a:extLst>
          </p:cNvPr>
          <p:cNvSpPr txBox="1"/>
          <p:nvPr/>
        </p:nvSpPr>
        <p:spPr>
          <a:xfrm>
            <a:off x="1068404" y="5226518"/>
            <a:ext cx="102797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ahnschrift Light SemiCondensed" panose="020B0502040204020203" pitchFamily="34" charset="0"/>
              </a:rPr>
              <a:t>Способы оплаты: безналичный расчет.</a:t>
            </a:r>
            <a:br>
              <a:rPr lang="ru-RU" dirty="0">
                <a:latin typeface="Bahnschrift Light SemiCondensed" panose="020B0502040204020203" pitchFamily="34" charset="0"/>
              </a:rPr>
            </a:br>
            <a:r>
              <a:rPr lang="ru-RU" dirty="0">
                <a:latin typeface="Bahnschrift Light SemiCondensed" panose="020B0502040204020203" pitchFamily="34" charset="0"/>
              </a:rPr>
              <a:t>Способы доставки: самовывоз, курьерская служба, почта России, скан на </a:t>
            </a:r>
            <a:r>
              <a:rPr lang="en-US" dirty="0">
                <a:latin typeface="Bahnschrift Light SemiCondensed" panose="020B0502040204020203" pitchFamily="34" charset="0"/>
              </a:rPr>
              <a:t>e-mail</a:t>
            </a:r>
            <a:r>
              <a:rPr lang="ru-RU" dirty="0">
                <a:latin typeface="Bahnschrift Light SemiCondensed" panose="020B0502040204020203" pitchFamily="34" charset="0"/>
              </a:rPr>
              <a:t>.</a:t>
            </a:r>
            <a:br>
              <a:rPr lang="ru-RU" dirty="0">
                <a:latin typeface="Bahnschrift Light SemiCondensed" panose="020B0502040204020203" pitchFamily="34" charset="0"/>
              </a:rPr>
            </a:br>
            <a:endParaRPr lang="ru-RU" dirty="0">
              <a:latin typeface="Bahnschrift Light SemiCondensed" panose="020B0502040204020203" pitchFamily="34" charset="0"/>
            </a:endParaRPr>
          </a:p>
          <a:p>
            <a:r>
              <a:rPr lang="ru-RU" dirty="0">
                <a:latin typeface="Bahnschrift Light SemiCondensed" panose="020B0502040204020203" pitchFamily="34" charset="0"/>
              </a:rPr>
              <a:t>После заключения первого договора, мы сопровождаем клиентов и по всем другим вопросам.</a:t>
            </a:r>
          </a:p>
        </p:txBody>
      </p:sp>
    </p:spTree>
    <p:extLst>
      <p:ext uri="{BB962C8B-B14F-4D97-AF65-F5344CB8AC3E}">
        <p14:creationId xmlns:p14="http://schemas.microsoft.com/office/powerpoint/2010/main" val="2971040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9B83F-189D-96CA-43F3-6A08E7EE7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015CDBD-8941-4EB7-7DC5-1CED26861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r>
              <a:rPr lang="ru-RU" b="0" dirty="0">
                <a:latin typeface="Bahnschrift Light SemiCondensed" panose="020B0502040204020203" pitchFamily="34" charset="0"/>
              </a:rPr>
              <a:t>Схема работы</a:t>
            </a:r>
            <a:endParaRPr lang="ru-RU" dirty="0">
              <a:latin typeface="Bahnschrift Light SemiCondensed" panose="020B0502040204020203" pitchFamily="34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07D7CD7-0876-27EA-3100-FBD5D10B2F5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rtlCol="0">
            <a:normAutofit/>
          </a:bodyPr>
          <a:lstStyle/>
          <a:p>
            <a:pPr marL="342900" indent="-342900" rtl="0">
              <a:buAutoNum type="arabicPeriod"/>
            </a:pPr>
            <a:endParaRPr lang="ru-RU" dirty="0">
              <a:latin typeface="Bahnschrift Light SemiCondensed" panose="020B0502040204020203" pitchFamily="34" charset="0"/>
            </a:endParaRPr>
          </a:p>
          <a:p>
            <a:pPr marL="342900" indent="-342900" rtl="0">
              <a:buAutoNum type="arabicPeriod"/>
            </a:pPr>
            <a:endParaRPr lang="ru-RU" dirty="0">
              <a:latin typeface="Bahnschrift Light SemiCondensed" panose="020B0502040204020203" pitchFamily="34" charset="0"/>
            </a:endParaRPr>
          </a:p>
          <a:p>
            <a:pPr marL="342900" indent="-342900" rtl="0">
              <a:buAutoNum type="arabicPeriod"/>
            </a:pPr>
            <a:r>
              <a:rPr lang="ru-RU" dirty="0">
                <a:latin typeface="Bahnschrift Light SemiCondensed" panose="020B0502040204020203" pitchFamily="34" charset="0"/>
              </a:rPr>
              <a:t>Бесплатная консультация.</a:t>
            </a:r>
          </a:p>
          <a:p>
            <a:pPr marL="342900" indent="-342900" rtl="0">
              <a:buAutoNum type="arabicPeriod"/>
            </a:pPr>
            <a:r>
              <a:rPr lang="ru-RU" dirty="0">
                <a:latin typeface="Bahnschrift Light SemiCondensed" panose="020B0502040204020203" pitchFamily="34" charset="0"/>
              </a:rPr>
              <a:t>Согласование цены и условий договора.</a:t>
            </a:r>
          </a:p>
          <a:p>
            <a:pPr marL="342900" indent="-342900" rtl="0">
              <a:buAutoNum type="arabicPeriod"/>
            </a:pPr>
            <a:r>
              <a:rPr lang="ru-RU" dirty="0">
                <a:latin typeface="Bahnschrift Light SemiCondensed" panose="020B0502040204020203" pitchFamily="34" charset="0"/>
              </a:rPr>
              <a:t>Направление документов для анализа (при необходимости.</a:t>
            </a:r>
          </a:p>
          <a:p>
            <a:pPr marL="342900" indent="-342900" rtl="0">
              <a:buAutoNum type="arabicPeriod"/>
            </a:pPr>
            <a:r>
              <a:rPr lang="ru-RU" dirty="0">
                <a:latin typeface="Bahnschrift Light SemiCondensed" panose="020B0502040204020203" pitchFamily="34" charset="0"/>
              </a:rPr>
              <a:t>Оплата условий договора согласно счету.</a:t>
            </a:r>
          </a:p>
          <a:p>
            <a:pPr marL="342900" indent="-342900" rtl="0">
              <a:buAutoNum type="arabicPeriod"/>
            </a:pPr>
            <a:r>
              <a:rPr lang="ru-RU" dirty="0">
                <a:latin typeface="Bahnschrift Light SemiCondensed" panose="020B0502040204020203" pitchFamily="34" charset="0"/>
              </a:rPr>
              <a:t>Получение нужной документации.</a:t>
            </a:r>
          </a:p>
          <a:p>
            <a:pPr marL="342900" indent="-342900" rtl="0">
              <a:buAutoNum type="arabicPeriod"/>
            </a:pPr>
            <a:endParaRPr lang="ru-RU" dirty="0">
              <a:latin typeface="Bahnschrift Light SemiCondensed" panose="020B0502040204020203" pitchFamily="34" charset="0"/>
            </a:endParaRPr>
          </a:p>
          <a:p>
            <a:pPr marL="342900" indent="-342900" rtl="0">
              <a:buAutoNum type="arabicPeriod"/>
            </a:pPr>
            <a:endParaRPr lang="ru-RU" dirty="0">
              <a:latin typeface="Bahnschrift Light SemiCondensed" panose="020B0502040204020203" pitchFamily="34" charset="0"/>
            </a:endParaRP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9E2C9D66-A722-E0CA-414D-6BBD17147A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3604" y="1712119"/>
            <a:ext cx="3210478" cy="4191000"/>
          </a:xfrm>
        </p:spPr>
        <p:txBody>
          <a:bodyPr rtlCol="0">
            <a:normAutofit/>
          </a:bodyPr>
          <a:lstStyle/>
          <a:p>
            <a:pPr marL="0" indent="0">
              <a:buNone/>
            </a:pPr>
            <a:endParaRPr lang="ru-RU" sz="1600" dirty="0">
              <a:latin typeface="Bahnschrift Light SemiCondensed" panose="020B0502040204020203" pitchFamily="34" charset="0"/>
            </a:endParaRPr>
          </a:p>
          <a:p>
            <a:pPr marL="0" indent="0">
              <a:buNone/>
            </a:pPr>
            <a:endParaRPr lang="ru-RU" sz="1600" dirty="0">
              <a:latin typeface="Bahnschrift Light SemiCondensed" panose="020B0502040204020203" pitchFamily="34" charset="0"/>
            </a:endParaRPr>
          </a:p>
          <a:p>
            <a:pPr marL="0" indent="0">
              <a:buNone/>
            </a:pPr>
            <a:endParaRPr lang="ru-RU" sz="1600" dirty="0">
              <a:latin typeface="Bahnschrift Light SemiCondensed" panose="020B0502040204020203" pitchFamily="34" charset="0"/>
            </a:endParaRPr>
          </a:p>
          <a:p>
            <a:pPr marL="0" indent="0">
              <a:buNone/>
            </a:pPr>
            <a:endParaRPr lang="ru-RU" sz="1600" dirty="0">
              <a:latin typeface="Bahnschrift Light SemiCondensed" panose="020B0502040204020203" pitchFamily="34" charset="0"/>
            </a:endParaRPr>
          </a:p>
          <a:p>
            <a:pPr marL="0" indent="0">
              <a:buNone/>
            </a:pPr>
            <a:r>
              <a:rPr lang="ru-RU" sz="1600" dirty="0">
                <a:latin typeface="Bahnschrift Light SemiCondensed" panose="020B0502040204020203" pitchFamily="34" charset="0"/>
              </a:rPr>
              <a:t>В рамках согласования проводится двухсторонняя работа:</a:t>
            </a:r>
          </a:p>
          <a:p>
            <a:r>
              <a:rPr lang="ru-RU" sz="1600" dirty="0">
                <a:latin typeface="Bahnschrift Light SemiCondensed" panose="020B0502040204020203" pitchFamily="34" charset="0"/>
              </a:rPr>
              <a:t>обговариваем реальные сроки;</a:t>
            </a:r>
          </a:p>
          <a:p>
            <a:r>
              <a:rPr lang="ru-RU" sz="1600" dirty="0">
                <a:latin typeface="Bahnschrift Light SemiCondensed" panose="020B0502040204020203" pitchFamily="34" charset="0"/>
              </a:rPr>
              <a:t>фиксируем конечную стоимость.</a:t>
            </a:r>
            <a:br>
              <a:rPr lang="ru-RU" sz="1600" dirty="0">
                <a:latin typeface="Bahnschrift Light SemiCondensed" panose="020B0502040204020203" pitchFamily="34" charset="0"/>
              </a:rPr>
            </a:br>
            <a:endParaRPr lang="ru-RU" sz="1600" dirty="0">
              <a:latin typeface="Bahnschrift Light SemiCondensed" panose="020B0502040204020203" pitchFamily="34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896C49F-AEC1-F3FD-9B77-3B88367AE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smtClean="0">
                <a:latin typeface="Bahnschrift Light SemiCondensed" panose="020B0502040204020203" pitchFamily="34" charset="0"/>
              </a:rPr>
              <a:t>14</a:t>
            </a:fld>
            <a:endParaRPr lang="ru-RU">
              <a:latin typeface="Bahnschrift Light SemiCondensed" panose="020B0502040204020203" pitchFamily="34" charset="0"/>
            </a:endParaRPr>
          </a:p>
        </p:txBody>
      </p:sp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6D7729FF-8282-4CE5-A970-D5614915A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1598" b="1598"/>
          <a:stretch/>
        </p:blipFill>
        <p:spPr>
          <a:xfrm>
            <a:off x="3967162" y="1197058"/>
            <a:ext cx="4257675" cy="5148262"/>
          </a:xfrm>
        </p:spPr>
      </p:pic>
      <p:sp>
        <p:nvSpPr>
          <p:cNvPr id="4" name="Управляющая кнопка: &quot;Получить сведения&quot; 3">
            <a:hlinkClick r:id="rId4" highlightClick="1"/>
            <a:hlinkHover r:id="rId5"/>
            <a:extLst>
              <a:ext uri="{FF2B5EF4-FFF2-40B4-BE49-F238E27FC236}">
                <a16:creationId xmlns:a16="http://schemas.microsoft.com/office/drawing/2014/main" id="{3DA1B028-6F1F-390E-54A4-A64AF52D4509}"/>
              </a:ext>
            </a:extLst>
          </p:cNvPr>
          <p:cNvSpPr/>
          <p:nvPr/>
        </p:nvSpPr>
        <p:spPr>
          <a:xfrm>
            <a:off x="97556" y="6345320"/>
            <a:ext cx="404963" cy="442762"/>
          </a:xfrm>
          <a:prstGeom prst="actionButtonInformat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33417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A74E4-BE42-3A35-8E5F-CA50ADBD9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1CEA7655-A9F5-2234-F021-D4070D2EAB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10293" b="10293"/>
          <a:stretch/>
        </p:blipFill>
        <p:spPr>
          <a:xfrm>
            <a:off x="1264670" y="1409952"/>
            <a:ext cx="3586463" cy="4162725"/>
          </a:xfr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E0A1BA0E-B67F-C099-9597-E29C4D8B888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18938" y="6581775"/>
            <a:ext cx="373062" cy="206375"/>
          </a:xfrm>
        </p:spPr>
        <p:txBody>
          <a:bodyPr rtlCol="0"/>
          <a:lstStyle/>
          <a:p>
            <a:pPr rtl="0"/>
            <a:fld id="{03DC2DEF-D2FE-4B45-ABA4-9F153FD1C98A}" type="slidenum">
              <a:rPr lang="ru-RU" smtClean="0">
                <a:latin typeface="Bahnschrift Light SemiCondensed" panose="020B0502040204020203" pitchFamily="34" charset="0"/>
              </a:rPr>
              <a:t>15</a:t>
            </a:fld>
            <a:endParaRPr lang="ru-RU">
              <a:latin typeface="Bahnschrift Light SemiCondensed" panose="020B0502040204020203" pitchFamily="34" charset="0"/>
            </a:endParaRP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033856B2-008E-61AA-058E-4247A8AAA082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5151170" y="947940"/>
            <a:ext cx="7040830" cy="4240076"/>
          </a:xfrm>
        </p:spPr>
        <p:txBody>
          <a:bodyPr rtlCol="0">
            <a:no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С 2022 года - учредитель и генеральный директор ООО "ГК Гефест Консалт". Проведение консультаций и обучающих тренингов по вопросам налогового и трудового законодательства, вступлению в СРО, подбору специалистов НРС и повышению квалификации для строительного бизнеса.</a:t>
            </a:r>
          </a:p>
          <a:p>
            <a:r>
              <a:rPr lang="ru-RU" sz="1600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2021-2022 гг. - и.о. начальника отдела камеральных проверок по контролю УСН и НДФЛ (адвокаты/нотариусы). Проведение камеральных проверок, анализ налоговой отчётности.</a:t>
            </a:r>
          </a:p>
          <a:p>
            <a:r>
              <a:rPr lang="ru-RU" sz="1600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2012-2020 гг. - заместитель начальника отдела оперативного контроля. Организация и координация контрольных мероприятий по соблюдению законодательства о применении ККТ.</a:t>
            </a:r>
          </a:p>
          <a:p>
            <a:r>
              <a:rPr lang="ru-RU" sz="1600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2015-2017 гг. - участие в разработке законодательства по внедрению системы онлайн ККТ. Формирование практических рекомендаций для правоприменительной практики.</a:t>
            </a:r>
          </a:p>
          <a:p>
            <a:r>
              <a:rPr lang="ru-RU" sz="1600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2006-2013 гг. - участие в разработке нормативной базы и вводе в эксплуатацию системы «ЕГАИС» (государственный контроль за оборотом алкогольной продукции). Проверка применения функций, заложенных в проекте ФЗ. Работа с оптовыми складами алкогольной продукции в рамках переходного периода.</a:t>
            </a:r>
          </a:p>
          <a:p>
            <a:r>
              <a:rPr lang="ru-RU" sz="1600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2005-2009 гг. - осуществление и организация контроля в период реформирования игорной деятельности в РФ. Применение Федерального закона «О государственном регулировании деятельности по организации и проведению азартных игр».</a:t>
            </a:r>
          </a:p>
        </p:txBody>
      </p:sp>
      <p:sp>
        <p:nvSpPr>
          <p:cNvPr id="4" name="Управляющая кнопка: &quot;Получить сведения&quot; 3">
            <a:hlinkClick r:id="rId4" highlightClick="1"/>
            <a:hlinkHover r:id="rId5"/>
            <a:extLst>
              <a:ext uri="{FF2B5EF4-FFF2-40B4-BE49-F238E27FC236}">
                <a16:creationId xmlns:a16="http://schemas.microsoft.com/office/drawing/2014/main" id="{CB8EEC3A-854E-1734-C9B1-A3EA1A8F3D2E}"/>
              </a:ext>
            </a:extLst>
          </p:cNvPr>
          <p:cNvSpPr/>
          <p:nvPr/>
        </p:nvSpPr>
        <p:spPr>
          <a:xfrm>
            <a:off x="97556" y="6345320"/>
            <a:ext cx="404963" cy="442762"/>
          </a:xfrm>
          <a:prstGeom prst="actionButtonInformat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28C30D93-0B49-8CC6-9A00-14038287D3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2313" y="697675"/>
            <a:ext cx="1751797" cy="500530"/>
          </a:xfrm>
        </p:spPr>
        <p:txBody>
          <a:bodyPr>
            <a:normAutofit fontScale="90000"/>
          </a:bodyPr>
          <a:lstStyle/>
          <a:p>
            <a:pPr algn="r"/>
            <a:r>
              <a:rPr lang="ru-RU" sz="3200" b="0" dirty="0">
                <a:latin typeface="Bahnschrift Light SemiCondensed" panose="020B0502040204020203" pitchFamily="34" charset="0"/>
              </a:rPr>
              <a:t>Директор</a:t>
            </a:r>
          </a:p>
        </p:txBody>
      </p:sp>
    </p:spTree>
    <p:extLst>
      <p:ext uri="{BB962C8B-B14F-4D97-AF65-F5344CB8AC3E}">
        <p14:creationId xmlns:p14="http://schemas.microsoft.com/office/powerpoint/2010/main" val="36762618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EAFA1-3797-D973-4D85-14E5417EE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6C1594F8-02A6-006E-8883-372D130ED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r>
              <a:rPr lang="ru-RU" b="0" dirty="0">
                <a:latin typeface="Bahnschrift Light SemiCondensed" panose="020B0502040204020203" pitchFamily="34" charset="0"/>
              </a:rPr>
              <a:t>Почему выбирают ГК «Гефест Консалт»</a:t>
            </a:r>
            <a:endParaRPr lang="ru-RU" sz="1200" dirty="0">
              <a:latin typeface="Bahnschrift Light SemiCondensed" panose="020B0502040204020203" pitchFamily="34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0CF30D3-BF56-D4CF-0A98-782D33A46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ru-RU" smtClean="0">
                <a:latin typeface="Bahnschrift Light SemiCondensed" panose="020B0502040204020203" pitchFamily="34" charset="0"/>
              </a:rPr>
              <a:t>16</a:t>
            </a:fld>
            <a:endParaRPr lang="ru-RU">
              <a:latin typeface="Bahnschrift Light SemiCondensed" panose="020B0502040204020203" pitchFamily="34" charset="0"/>
            </a:endParaRPr>
          </a:p>
        </p:txBody>
      </p:sp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BA23DD14-59AA-3D90-55BA-0AEB7CD4D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8972" r="18972"/>
          <a:stretch/>
        </p:blipFill>
        <p:spPr/>
      </p:pic>
      <p:sp>
        <p:nvSpPr>
          <p:cNvPr id="2" name="Текст 1">
            <a:extLst>
              <a:ext uri="{FF2B5EF4-FFF2-40B4-BE49-F238E27FC236}">
                <a16:creationId xmlns:a16="http://schemas.microsoft.com/office/drawing/2014/main" id="{2553A77E-3EE3-8F3C-1BCF-FEF88AB893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Преимущества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AC64E39-D33B-639B-0229-A8D15DB1148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rtlCol="0"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latin typeface="Bahnschrift Light SemiCondensed" panose="020B0502040204020203" pitchFamily="34" charset="0"/>
              </a:rPr>
              <a:t>Комплексный подход — от консультации до получения документа.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Работа «под ключ» — от заявки до результата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Индивидуальный подход к каждому клиенту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Юридическое сопровождение на всех этапах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Опытные специалисты в области права и разрешительной документации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AE4F01A-AFD9-F940-BA2D-518457D2541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l="16912" r="16912"/>
          <a:stretch>
            <a:fillRect/>
          </a:stretch>
        </p:blipFill>
        <p:spPr/>
      </p:pic>
      <p:sp>
        <p:nvSpPr>
          <p:cNvPr id="8" name="Текст 7">
            <a:extLst>
              <a:ext uri="{FF2B5EF4-FFF2-40B4-BE49-F238E27FC236}">
                <a16:creationId xmlns:a16="http://schemas.microsoft.com/office/drawing/2014/main" id="{D5A08D31-6499-47FF-8B06-5118CDB914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/>
              <a:t>Контакты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BB30068C-096E-BA4C-C5BC-F6F3FD88A86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 rtlCol="0">
            <a:normAutofit/>
          </a:bodyPr>
          <a:lstStyle/>
          <a:p>
            <a:r>
              <a:rPr lang="ru-RU" sz="1600" dirty="0">
                <a:latin typeface="Bahnschrift Light SemiCondensed" panose="020B0502040204020203" pitchFamily="34" charset="0"/>
              </a:rPr>
              <a:t>ООО «ГК Гефест Консалт»</a:t>
            </a:r>
          </a:p>
          <a:p>
            <a:r>
              <a:rPr lang="ru-RU" sz="1600" dirty="0">
                <a:latin typeface="Bahnschrift Light SemiCondensed" panose="020B0502040204020203" pitchFamily="34" charset="0"/>
              </a:rPr>
              <a:t>129626, г. Москва, ул. 2-я Мытищинская, д. 2, стр. 2, ком. 24</a:t>
            </a:r>
          </a:p>
          <a:p>
            <a:r>
              <a:rPr lang="ru-RU" sz="1600" dirty="0">
                <a:latin typeface="Bahnschrift Light SemiCondensed" panose="020B0502040204020203" pitchFamily="34" charset="0"/>
              </a:rPr>
              <a:t>Телефон: +7 (495) 128-88-74</a:t>
            </a:r>
          </a:p>
          <a:p>
            <a:r>
              <a:rPr lang="ru-RU" sz="1600" dirty="0" err="1">
                <a:latin typeface="Bahnschrift Light SemiCondensed" panose="020B0502040204020203" pitchFamily="34" charset="0"/>
              </a:rPr>
              <a:t>Email</a:t>
            </a:r>
            <a:r>
              <a:rPr lang="ru-RU" sz="1600" dirty="0">
                <a:latin typeface="Bahnschrift Light SemiCondensed" panose="020B0502040204020203" pitchFamily="34" charset="0"/>
              </a:rPr>
              <a:t>: info@gkgefestconsult.ru</a:t>
            </a:r>
          </a:p>
          <a:p>
            <a:r>
              <a:rPr lang="ru-RU" sz="1600" dirty="0">
                <a:latin typeface="Bahnschrift Light SemiCondensed" panose="020B0502040204020203" pitchFamily="34" charset="0"/>
              </a:rPr>
              <a:t>Сайт: </a:t>
            </a:r>
            <a:r>
              <a:rPr lang="ru-RU" sz="1600" dirty="0">
                <a:latin typeface="Bahnschrift Light SemiCondensed" panose="020B0502040204020203" pitchFamily="34" charset="0"/>
                <a:hlinkClick r:id="rId5"/>
              </a:rPr>
              <a:t>gkgefestconsult.ru</a:t>
            </a:r>
            <a:endParaRPr lang="ru-RU" sz="1600" dirty="0">
              <a:latin typeface="Bahnschrift Light SemiCondensed" panose="020B0502040204020203" pitchFamily="34" charset="0"/>
            </a:endParaRPr>
          </a:p>
        </p:txBody>
      </p:sp>
      <p:sp>
        <p:nvSpPr>
          <p:cNvPr id="4" name="Управляющая кнопка: &quot;Получить сведения&quot; 3">
            <a:hlinkClick r:id="rId6" highlightClick="1"/>
            <a:hlinkHover r:id="rId7"/>
            <a:extLst>
              <a:ext uri="{FF2B5EF4-FFF2-40B4-BE49-F238E27FC236}">
                <a16:creationId xmlns:a16="http://schemas.microsoft.com/office/drawing/2014/main" id="{7F068CFF-0D0F-6483-70C4-94D46BF8B257}"/>
              </a:ext>
            </a:extLst>
          </p:cNvPr>
          <p:cNvSpPr/>
          <p:nvPr/>
        </p:nvSpPr>
        <p:spPr>
          <a:xfrm>
            <a:off x="97556" y="6345320"/>
            <a:ext cx="404963" cy="442762"/>
          </a:xfrm>
          <a:prstGeom prst="actionButtonInformat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39162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MSFT_Color_1">
      <a:dk1>
        <a:srgbClr val="32363F"/>
      </a:dk1>
      <a:lt1>
        <a:sysClr val="window" lastClr="FFFFFF"/>
      </a:lt1>
      <a:dk2>
        <a:srgbClr val="313C41"/>
      </a:dk2>
      <a:lt2>
        <a:srgbClr val="FFFFFF"/>
      </a:lt2>
      <a:accent1>
        <a:srgbClr val="2C85AE"/>
      </a:accent1>
      <a:accent2>
        <a:srgbClr val="5E5CA2"/>
      </a:accent2>
      <a:accent3>
        <a:srgbClr val="5268A5"/>
      </a:accent3>
      <a:accent4>
        <a:srgbClr val="4276AA"/>
      </a:accent4>
      <a:accent5>
        <a:srgbClr val="1891AB"/>
      </a:accent5>
      <a:accent6>
        <a:srgbClr val="00A09D"/>
      </a:accent6>
      <a:hlink>
        <a:srgbClr val="2C85AE"/>
      </a:hlink>
      <a:folHlink>
        <a:srgbClr val="00A09D"/>
      </a:folHlink>
    </a:clrScheme>
    <a:fontScheme name="MSFT_Font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570618_TF34126823.potx" id="{2A2B90EE-F7B7-4AA0-886C-21693E76F675}" vid="{B23C314D-BB01-4560-816A-26FDC505E1BD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Классическая яркая блочная презентация</Template>
  <TotalTime>3569</TotalTime>
  <Words>1816</Words>
  <Application>Microsoft Office PowerPoint</Application>
  <PresentationFormat>Широкоэкранный</PresentationFormat>
  <Paragraphs>250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Bahnschrift Light SemiCondensed</vt:lpstr>
      <vt:lpstr>Calibri</vt:lpstr>
      <vt:lpstr>Calibri Light</vt:lpstr>
      <vt:lpstr>Тема Office</vt:lpstr>
      <vt:lpstr>ГК Гефест Консалт</vt:lpstr>
      <vt:lpstr>О компании</vt:lpstr>
      <vt:lpstr>О нас</vt:lpstr>
      <vt:lpstr>СРО прямой счёт от СРО. Платежи установленные ГрК РФ. Без наценок и посреднических схем при ежегодных проверках. Ведение клиента на всем протяжении членства в ассоциации. </vt:lpstr>
      <vt:lpstr>НРС   поможем закрыть кадровые требования и внести данные в реестры НОСТРОЙ / НОПРИЗ</vt:lpstr>
      <vt:lpstr>НОК   поможем в организации прохождения независимой оценки квалификации по 6 и 7 уровню квалификации</vt:lpstr>
      <vt:lpstr>ФКР   поможем пройти аккредитацию в реестре РКПО фонда капитального ремонта: опыт, специалисты НРС, СРО. </vt:lpstr>
      <vt:lpstr>Лицензирование   окажем прохождение процесса лицензирования по 99 – ФЗ. </vt:lpstr>
      <vt:lpstr>Промышленная безопасность   Поможем подготовиться, оформить документы и пройти аттестацию в Ростехнадзоре - без штрафов, простоев и лишней бюрократии. </vt:lpstr>
      <vt:lpstr>Сертификация товаров и услуг Поможем пройти оценку соответствия, оформить документы и получить сертификаты в аккредитованном центре. </vt:lpstr>
      <vt:lpstr>Аккредитация и аттестация лабораторий Поможем подготовить лабораторию, оформить документы и пройти проверку - без отказов. </vt:lpstr>
      <vt:lpstr>Курсы ДПО, профпереподготовки и повышения квалификации Поможем обучить сотрудников, оформить документы и получить удостоверения — без отрыва от производства на базе учебного центра.</vt:lpstr>
      <vt:lpstr>Наша команда</vt:lpstr>
      <vt:lpstr>Схема работы</vt:lpstr>
      <vt:lpstr>Директор</vt:lpstr>
      <vt:lpstr>Почему выбирают ГК «Гефест Консалт»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Admin</cp:lastModifiedBy>
  <cp:revision>49</cp:revision>
  <dcterms:created xsi:type="dcterms:W3CDTF">2026-10-01T08:46:08Z</dcterms:created>
  <dcterms:modified xsi:type="dcterms:W3CDTF">2026-10-03T20:15:25Z</dcterms:modified>
</cp:coreProperties>
</file>